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3C79-0729-40D1-8543-C28F6F6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291A0-A2F8-43B0-8384-C4C9669A4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D20E-5830-4B2A-9284-6686307E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229D-E9BC-45BB-87EC-02148776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96F9-D087-4F07-B324-5B3E35CC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9FB1-838C-4C87-9931-8BE1DFB4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6D2AF-769A-46BE-BB49-AFEA3FAD9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E291-4C83-47BA-8464-1FBCACE5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0BFA-9F64-4548-AFD9-404412C9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0A6A-A4FC-4CE0-8F31-6A08D343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9086-423C-4168-91D5-CF9F7058C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D15D2-48AA-4E95-AC5A-DEF1401A4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2E72B-29D1-41D4-811E-603E46A5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1E88-AFFD-446F-B705-42A8AA92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F5B7-852B-4D3F-9BF1-E420B0A2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7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11A6-CF56-45D2-8067-74B9D8C1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D2E0-0142-40BB-9523-9589A580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CED1-F98A-40EE-B776-6166C177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1609-35B8-4BBE-BA92-013DDC62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915-0FC1-4107-905C-0050E5BB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7E76-133D-4152-A96B-4281697D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A64A-70AC-4305-9C98-D3A5451A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E78E-2B06-4FA4-A4F3-96CC59C6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2D41-646B-4C04-933A-3CA3E544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0C12-636E-489C-8A87-4FD0D9B3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11F8-E89A-47BC-8D49-1E775FE8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1473-7A7D-41A5-9C0B-68DAD150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23AF-9D04-4659-A763-FDC8E683B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2733-38C6-465F-8EAC-ADB5B12B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59C89-EEB3-442D-A64B-434003DF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BBFC-F5F1-47E2-A923-068850BC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25C9-73A8-4A2A-9367-BFB94F50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8F116-25D2-49B5-A705-FF5A2FBA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40E40-31FA-42FA-8560-AB679BEB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FD2BD-8BBA-4FE7-A57D-75CE83872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48605-7C91-482C-9E90-A245E2953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6C5AC-80C2-4890-8BB1-441328E9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D08D-2B6D-4F8A-A10C-F13D113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5E41B-610D-47D8-9DA2-FBB55E3E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2A70-2602-4113-B5F4-1C715EB8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F01E4-A2D3-4F72-A831-B3A8F08A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D0F2E-5341-4EE0-A6EB-F8B57894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F02B-0FB2-4F87-84F2-56234A1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36AE4-9B52-452E-8DA7-023B20B3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6F042-5CBD-4CEB-BA4E-935B4356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25DD3-73E8-481D-A574-611EE66B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A9E1-3D5E-4C00-AABF-4A46F775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2A03-F632-45BD-B1C3-4E240A6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321DB-09F3-400F-A012-DB6CB297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D69B-91AE-4A61-B609-6D1C8417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4BD2F-B19F-4F63-A68A-D983140D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0454-C80F-43BC-8CBD-D9BDA23F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271E-E337-4BA7-9DB0-402A954A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F81A1-8A76-4445-B855-723E7B133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0387D-F41D-4B58-8EC0-E48CA0E6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FB41-CFD6-4236-903E-FFC2F09C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D4E0-1F3F-4180-9844-B812A65F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EA061-5DDA-47CC-A02A-01E45EF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8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19F4-A587-43BF-B759-45F336B5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58FA7-CE91-413E-A25C-1DBF8027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5157-B12B-4726-B5C3-9794F5BED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88E2-BBD8-4A9D-9DE8-D79E76A4EC9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3B55F-47FC-4C34-9026-27B464CF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BF06-C9B5-4A8C-9726-667FE8CC3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0742-9731-43A2-A935-5E82F807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9017B2-4300-47B3-8E39-851A33E7B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88034"/>
              </p:ext>
            </p:extLst>
          </p:nvPr>
        </p:nvGraphicFramePr>
        <p:xfrm>
          <a:off x="0" y="1"/>
          <a:ext cx="117065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638">
                  <a:extLst>
                    <a:ext uri="{9D8B030D-6E8A-4147-A177-3AD203B41FA5}">
                      <a16:colId xmlns:a16="http://schemas.microsoft.com/office/drawing/2014/main" val="3203876174"/>
                    </a:ext>
                  </a:extLst>
                </a:gridCol>
                <a:gridCol w="6519941">
                  <a:extLst>
                    <a:ext uri="{9D8B030D-6E8A-4147-A177-3AD203B41FA5}">
                      <a16:colId xmlns:a16="http://schemas.microsoft.com/office/drawing/2014/main" val="655643064"/>
                    </a:ext>
                  </a:extLst>
                </a:gridCol>
              </a:tblGrid>
              <a:tr h="364066">
                <a:tc>
                  <a:txBody>
                    <a:bodyPr/>
                    <a:lstStyle/>
                    <a:p>
                      <a:r>
                        <a:rPr lang="en-IN" b="1" dirty="0"/>
                        <a:t>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11 NOV 2022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86708"/>
                  </a:ext>
                </a:extLst>
              </a:tr>
              <a:tr h="364066">
                <a:tc>
                  <a:txBody>
                    <a:bodyPr/>
                    <a:lstStyle/>
                    <a:p>
                      <a:r>
                        <a:rPr lang="en-IN" b="1" dirty="0"/>
                        <a:t>TEAM 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PNT2022TMID48693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23514"/>
                  </a:ext>
                </a:extLst>
              </a:tr>
              <a:tr h="364066">
                <a:tc>
                  <a:txBody>
                    <a:bodyPr/>
                    <a:lstStyle/>
                    <a:p>
                      <a:r>
                        <a:rPr lang="en-IN" b="1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Smart waste management system for metropolitan cities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146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2C08DE-0E03-43E0-B411-8C354741ECAA}"/>
              </a:ext>
            </a:extLst>
          </p:cNvPr>
          <p:cNvSpPr txBox="1"/>
          <p:nvPr/>
        </p:nvSpPr>
        <p:spPr>
          <a:xfrm>
            <a:off x="0" y="1097281"/>
            <a:ext cx="167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Step1: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A8167-B82C-4FAE-9201-DD69AA39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373"/>
            <a:ext cx="12192000" cy="52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88FF5-1787-434B-B146-5A844278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067"/>
            <a:ext cx="12191999" cy="6124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A419C6-D821-4234-85E0-6FF0E974978F}"/>
              </a:ext>
            </a:extLst>
          </p:cNvPr>
          <p:cNvSpPr txBox="1"/>
          <p:nvPr/>
        </p:nvSpPr>
        <p:spPr>
          <a:xfrm>
            <a:off x="0" y="158044"/>
            <a:ext cx="89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Step10: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4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3582F-64C3-4D1F-A31A-3A5C8DDB8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" y="733778"/>
            <a:ext cx="12230782" cy="6124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9FAAE8-8394-4BF7-A4F2-F0EA6E7FF625}"/>
              </a:ext>
            </a:extLst>
          </p:cNvPr>
          <p:cNvSpPr txBox="1"/>
          <p:nvPr/>
        </p:nvSpPr>
        <p:spPr>
          <a:xfrm>
            <a:off x="6374" y="248356"/>
            <a:ext cx="89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Step11: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814B7-6FE7-46A0-9C62-5983039F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12191999" cy="6145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6F3B2-5146-4823-89D5-134B87DCC49F}"/>
              </a:ext>
            </a:extLst>
          </p:cNvPr>
          <p:cNvSpPr txBox="1"/>
          <p:nvPr/>
        </p:nvSpPr>
        <p:spPr>
          <a:xfrm>
            <a:off x="0" y="191911"/>
            <a:ext cx="89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Step12: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DAD30-5C83-4A4E-BA24-99B3D539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266"/>
            <a:ext cx="12192000" cy="6216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881ED-A936-4FC0-83E0-AAB433FA1B0F}"/>
              </a:ext>
            </a:extLst>
          </p:cNvPr>
          <p:cNvSpPr txBox="1"/>
          <p:nvPr/>
        </p:nvSpPr>
        <p:spPr>
          <a:xfrm>
            <a:off x="0" y="270934"/>
            <a:ext cx="89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Step13: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7C0BE-55D7-4D1B-B087-8CDAEAB16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022"/>
            <a:ext cx="12191999" cy="6280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77CF7E-0276-446D-AC8E-20BB6A91856F}"/>
              </a:ext>
            </a:extLst>
          </p:cNvPr>
          <p:cNvSpPr txBox="1"/>
          <p:nvPr/>
        </p:nvSpPr>
        <p:spPr>
          <a:xfrm>
            <a:off x="0" y="112889"/>
            <a:ext cx="391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Step14: We created </a:t>
            </a:r>
            <a:r>
              <a:rPr lang="en-IN" dirty="0" err="1"/>
              <a:t>waston</a:t>
            </a:r>
            <a:r>
              <a:rPr lang="en-IN" dirty="0"/>
              <a:t>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0271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F7C54-E49E-4D59-91C1-9956E43C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26" y="610632"/>
            <a:ext cx="12242846" cy="6247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3BC34-55FC-49BB-8C65-1DC928ECBEB6}"/>
              </a:ext>
            </a:extLst>
          </p:cNvPr>
          <p:cNvSpPr txBox="1"/>
          <p:nvPr/>
        </p:nvSpPr>
        <p:spPr>
          <a:xfrm>
            <a:off x="152400" y="139700"/>
            <a:ext cx="77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step2: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277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8CD37-033D-4891-851B-53A034B9945D}"/>
              </a:ext>
            </a:extLst>
          </p:cNvPr>
          <p:cNvSpPr txBox="1"/>
          <p:nvPr/>
        </p:nvSpPr>
        <p:spPr>
          <a:xfrm>
            <a:off x="114300" y="241300"/>
            <a:ext cx="11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Step3: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BEA46-D631-43AB-A547-39AA35B2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597"/>
            <a:ext cx="12192000" cy="61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3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1B4E8-794C-4F45-9B4C-BE6FB3407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199"/>
            <a:ext cx="12192000" cy="6145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98716-C7D8-40FA-9F45-9868DBF14D30}"/>
              </a:ext>
            </a:extLst>
          </p:cNvPr>
          <p:cNvSpPr txBox="1"/>
          <p:nvPr/>
        </p:nvSpPr>
        <p:spPr>
          <a:xfrm>
            <a:off x="88900" y="254000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2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E55226-8AF1-4289-B541-3873C7CE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4088"/>
            <a:ext cx="12192000" cy="6033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A1AB1-D809-4A34-8396-ECEE40D4A073}"/>
              </a:ext>
            </a:extLst>
          </p:cNvPr>
          <p:cNvSpPr txBox="1"/>
          <p:nvPr/>
        </p:nvSpPr>
        <p:spPr>
          <a:xfrm>
            <a:off x="214489" y="349956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Step5:</a:t>
            </a:r>
          </a:p>
        </p:txBody>
      </p:sp>
    </p:spTree>
    <p:extLst>
      <p:ext uri="{BB962C8B-B14F-4D97-AF65-F5344CB8AC3E}">
        <p14:creationId xmlns:p14="http://schemas.microsoft.com/office/powerpoint/2010/main" val="398872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824E1-8F7C-4E8A-9579-5CE6217C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68"/>
            <a:ext cx="12192000" cy="6233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45F20-1301-4659-9A71-677CDA582BAD}"/>
              </a:ext>
            </a:extLst>
          </p:cNvPr>
          <p:cNvSpPr txBox="1"/>
          <p:nvPr/>
        </p:nvSpPr>
        <p:spPr>
          <a:xfrm>
            <a:off x="79023" y="146756"/>
            <a:ext cx="10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Step6: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8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A5614-9107-4E3B-ADC6-E4081A81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821"/>
            <a:ext cx="12192000" cy="6272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F5741-2C5D-4C0C-AA20-17279AE06726}"/>
              </a:ext>
            </a:extLst>
          </p:cNvPr>
          <p:cNvSpPr txBox="1"/>
          <p:nvPr/>
        </p:nvSpPr>
        <p:spPr>
          <a:xfrm>
            <a:off x="0" y="214489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Step7: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9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01FAE-EC91-4758-AF87-567372829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385"/>
            <a:ext cx="12191999" cy="6186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86B159-5EF8-4C83-9A5A-569711113A87}"/>
              </a:ext>
            </a:extLst>
          </p:cNvPr>
          <p:cNvSpPr txBox="1"/>
          <p:nvPr/>
        </p:nvSpPr>
        <p:spPr>
          <a:xfrm>
            <a:off x="0" y="199292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Step8: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9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A40DC-10FC-4A4E-897B-4F32A459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934"/>
            <a:ext cx="12192000" cy="6112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ED83D-0E04-49B1-AEF8-815CF5CDC577}"/>
              </a:ext>
            </a:extLst>
          </p:cNvPr>
          <p:cNvSpPr txBox="1"/>
          <p:nvPr/>
        </p:nvSpPr>
        <p:spPr>
          <a:xfrm>
            <a:off x="282222" y="248356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Step9: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7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ssramjam2510@gmail.com</dc:creator>
  <cp:lastModifiedBy>ssramjam2510@gmail.com</cp:lastModifiedBy>
  <cp:revision>5</cp:revision>
  <dcterms:created xsi:type="dcterms:W3CDTF">2022-11-11T18:34:43Z</dcterms:created>
  <dcterms:modified xsi:type="dcterms:W3CDTF">2022-11-11T19:14:12Z</dcterms:modified>
</cp:coreProperties>
</file>