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91" d="100"/>
          <a:sy n="91" d="100"/>
        </p:scale>
        <p:origin x="36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D7772-1DA3-6C3F-75FF-78FCE3EB5A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14601E-8C25-5761-427E-F0259F8508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DEDF6-96C6-F466-BFA5-0444C686D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45476-08C3-4624-AC1B-34352E5F17C5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E386CF-577F-A715-8B54-82EEDBBEE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7573A-3C9A-DB62-F7D5-98D83EA27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2081F-EB78-4DE8-B89A-0E43B2078F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9088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4615A-7A97-217D-E29C-EA6B15A9D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3F04E2-F135-0CD1-1A50-4C754A36B2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9CE68-DA8A-B122-8152-F4318465E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45476-08C3-4624-AC1B-34352E5F17C5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25B9B4-DC98-F3B1-8F2C-ABFAB018E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F3A1C3-A3D9-9AB2-7611-E1DEBA15D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2081F-EB78-4DE8-B89A-0E43B2078F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1560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594C02-F41A-91FC-1020-CAE3EA39D8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38C9C-65B6-E865-8937-7CD3B1551F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373A9-AE8D-DDC6-2193-380787297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45476-08C3-4624-AC1B-34352E5F17C5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6BDF8-4851-B0F0-5BA1-C8A241EFF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05E284-D882-5725-B499-874FEA3B9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2081F-EB78-4DE8-B89A-0E43B2078F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5784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61C48-5943-A7EC-85B7-F52422E26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83C62-4E8F-8940-F8E8-24CDA25C6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CBB15-4B2D-B024-1241-EA9BA7DD5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45476-08C3-4624-AC1B-34352E5F17C5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C84F98-78D8-D1C5-8410-93AE85AEF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41885-94BA-9BE5-9938-8CAB1464C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2081F-EB78-4DE8-B89A-0E43B2078F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3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501DF-B38E-832B-5FFE-6230A6FDA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65544-F53D-DE20-928C-B986D2AD35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4EEB3-1F6D-B01F-BF63-878EA6DEC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45476-08C3-4624-AC1B-34352E5F17C5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CA5FC5-BA83-4555-298E-492E0EEEA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15209-9ED9-DEA0-B253-F255D4D84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2081F-EB78-4DE8-B89A-0E43B2078F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2208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0DBFC-20F9-4770-9308-B4E561FD8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CABCE-1706-3CCF-42A8-4A1894BF65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DC9836-672A-B72E-C204-66348F9D29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9BE358-C2F5-9B2A-EA45-AAA76C9A6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45476-08C3-4624-AC1B-34352E5F17C5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CDFD5E-90F2-1BE1-5101-F5F4E5B13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42F6E-3502-363A-7CEF-1DC48ABEE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2081F-EB78-4DE8-B89A-0E43B2078F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7976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3DD43-5B1A-7B02-DE04-5D7DF4B0D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7DD5CA-C235-18AE-48F3-772B906B6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70C11F-ADFE-1B92-E320-4204A5AA28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F9EC93-F63D-7296-B63A-5529B89DC5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028CA9-79FF-CFF8-7030-AB67EE91DD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A3999E-A2BA-F6BA-7403-0A544B4B7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45476-08C3-4624-AC1B-34352E5F17C5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BD88D2-0624-C3A5-11AB-D4E8530B6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E38205-7AAE-ADB1-9D74-48F79C981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2081F-EB78-4DE8-B89A-0E43B2078F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048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30F03-9E8F-93EB-3218-AFD2CB0C4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504EF4-8B3E-7FD0-389E-B92644A59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45476-08C3-4624-AC1B-34352E5F17C5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779E5D-D504-CD19-B248-805DB49D9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C8956E-51EE-CB3B-6409-3F9F18385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2081F-EB78-4DE8-B89A-0E43B2078F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1711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D7291A-4899-49A2-9B21-ADE608336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45476-08C3-4624-AC1B-34352E5F17C5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53271B-76F5-7DB7-DDDA-380549754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D7F134-2DF7-CDD0-FB9C-F563B78C7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2081F-EB78-4DE8-B89A-0E43B2078F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6641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E555A-AAB1-5885-B0F9-81B0EFD6D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0A7F0-8029-A1CD-8E0C-101746E4C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807A00-0971-F7EF-2E0E-A3523A9E2D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AB3544-9D34-8FA3-574F-A63680DC4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45476-08C3-4624-AC1B-34352E5F17C5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AAB9D9-245C-B9A2-C03B-1487F0DEE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7B0C95-F0D6-7A7B-6EA8-CF12CFD25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2081F-EB78-4DE8-B89A-0E43B2078F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379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4B098-5287-0CF9-4429-0C0EFF787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5BB8BF-FDD1-81F4-C97E-B7F9A756DA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789F03-96ED-C616-26ED-1BA8F5B64B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29F588-0BC9-BB8E-C163-A25F4EC24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45476-08C3-4624-AC1B-34352E5F17C5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C141AE-6AF4-9725-A1C4-C75C8F960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9742C8-76DD-B461-AFA7-8D2C30494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2081F-EB78-4DE8-B89A-0E43B2078F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3863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24B51-3D37-4719-5C4D-F71CE4167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AA6435-E74C-72BD-FF91-A710FE294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054C9-2EAA-2D73-76CD-006380A05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45476-08C3-4624-AC1B-34352E5F17C5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C2A3E-62C7-3410-A7F4-FC094A54D8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34D06-BA7E-2E5E-9334-91691CD87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2081F-EB78-4DE8-B89A-0E43B2078F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4552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User">
            <a:extLst>
              <a:ext uri="{FF2B5EF4-FFF2-40B4-BE49-F238E27FC236}">
                <a16:creationId xmlns:a16="http://schemas.microsoft.com/office/drawing/2014/main" id="{113544CC-B476-BA80-1338-467079421F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2514600"/>
            <a:ext cx="914400" cy="9144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E6663B1-8810-A273-65DE-54744AB14216}"/>
              </a:ext>
            </a:extLst>
          </p:cNvPr>
          <p:cNvSpPr/>
          <p:nvPr/>
        </p:nvSpPr>
        <p:spPr>
          <a:xfrm>
            <a:off x="203200" y="173955"/>
            <a:ext cx="11887200" cy="6426200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99A5B2F-ADB3-3C3E-DC5E-795F22DCD3AE}"/>
              </a:ext>
            </a:extLst>
          </p:cNvPr>
          <p:cNvCxnSpPr>
            <a:cxnSpLocks/>
          </p:cNvCxnSpPr>
          <p:nvPr/>
        </p:nvCxnSpPr>
        <p:spPr>
          <a:xfrm>
            <a:off x="2806032" y="5383462"/>
            <a:ext cx="72336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F6DBF69-8054-F207-7117-6968BECDFD51}"/>
              </a:ext>
            </a:extLst>
          </p:cNvPr>
          <p:cNvCxnSpPr/>
          <p:nvPr/>
        </p:nvCxnSpPr>
        <p:spPr>
          <a:xfrm flipV="1">
            <a:off x="6860674" y="236621"/>
            <a:ext cx="5229726" cy="22779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9BF3F41-89A5-6174-F7B3-3C90E28E9232}"/>
              </a:ext>
            </a:extLst>
          </p:cNvPr>
          <p:cNvCxnSpPr>
            <a:cxnSpLocks/>
          </p:cNvCxnSpPr>
          <p:nvPr/>
        </p:nvCxnSpPr>
        <p:spPr>
          <a:xfrm>
            <a:off x="255337" y="236621"/>
            <a:ext cx="5229726" cy="22779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1E58F92-886D-3DC2-C114-D2A8303AF40B}"/>
              </a:ext>
            </a:extLst>
          </p:cNvPr>
          <p:cNvCxnSpPr>
            <a:cxnSpLocks/>
          </p:cNvCxnSpPr>
          <p:nvPr/>
        </p:nvCxnSpPr>
        <p:spPr>
          <a:xfrm flipH="1" flipV="1">
            <a:off x="6759074" y="3439360"/>
            <a:ext cx="5229726" cy="22779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4772C9F-3789-A733-D5B3-5C443F43B27E}"/>
              </a:ext>
            </a:extLst>
          </p:cNvPr>
          <p:cNvCxnSpPr>
            <a:cxnSpLocks/>
          </p:cNvCxnSpPr>
          <p:nvPr/>
        </p:nvCxnSpPr>
        <p:spPr>
          <a:xfrm flipV="1">
            <a:off x="255337" y="3439360"/>
            <a:ext cx="5229726" cy="22779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EEC4F00-1A5C-1D01-D734-7E29D0428914}"/>
              </a:ext>
            </a:extLst>
          </p:cNvPr>
          <p:cNvCxnSpPr/>
          <p:nvPr/>
        </p:nvCxnSpPr>
        <p:spPr>
          <a:xfrm>
            <a:off x="6146800" y="5717339"/>
            <a:ext cx="0" cy="699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D43AF375-9C87-5032-9F76-5240493CC725}"/>
              </a:ext>
            </a:extLst>
          </p:cNvPr>
          <p:cNvSpPr/>
          <p:nvPr/>
        </p:nvSpPr>
        <p:spPr>
          <a:xfrm>
            <a:off x="577516" y="905043"/>
            <a:ext cx="1074821" cy="825294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44464DB-DE6A-8C4A-C66C-440495D35C29}"/>
              </a:ext>
            </a:extLst>
          </p:cNvPr>
          <p:cNvSpPr/>
          <p:nvPr/>
        </p:nvSpPr>
        <p:spPr>
          <a:xfrm>
            <a:off x="2570078" y="2402305"/>
            <a:ext cx="1074821" cy="1138989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67533B7-54A3-0CD7-9E64-BFA63B3F906D}"/>
              </a:ext>
            </a:extLst>
          </p:cNvPr>
          <p:cNvSpPr/>
          <p:nvPr/>
        </p:nvSpPr>
        <p:spPr>
          <a:xfrm>
            <a:off x="577515" y="3878178"/>
            <a:ext cx="1074821" cy="1138989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CB38B47-F600-CB37-157A-2BD04FB69EC9}"/>
              </a:ext>
            </a:extLst>
          </p:cNvPr>
          <p:cNvSpPr/>
          <p:nvPr/>
        </p:nvSpPr>
        <p:spPr>
          <a:xfrm>
            <a:off x="3757364" y="335547"/>
            <a:ext cx="1074821" cy="1138989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5C16E0F-4C89-9ABF-F12E-9F58890EDCFB}"/>
              </a:ext>
            </a:extLst>
          </p:cNvPr>
          <p:cNvSpPr/>
          <p:nvPr/>
        </p:nvSpPr>
        <p:spPr>
          <a:xfrm>
            <a:off x="7419474" y="335548"/>
            <a:ext cx="1074821" cy="1138989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A242527-9B46-7284-5C2C-37F9E0ECCB02}"/>
              </a:ext>
            </a:extLst>
          </p:cNvPr>
          <p:cNvSpPr/>
          <p:nvPr/>
        </p:nvSpPr>
        <p:spPr>
          <a:xfrm>
            <a:off x="7928811" y="2399297"/>
            <a:ext cx="1074821" cy="1138989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A4890D8-7B28-3E97-1892-9B79B2A21F1C}"/>
              </a:ext>
            </a:extLst>
          </p:cNvPr>
          <p:cNvSpPr/>
          <p:nvPr/>
        </p:nvSpPr>
        <p:spPr>
          <a:xfrm>
            <a:off x="10574754" y="917073"/>
            <a:ext cx="1287279" cy="1138989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E978136-C0C4-5198-07ED-0E0FFCF51745}"/>
              </a:ext>
            </a:extLst>
          </p:cNvPr>
          <p:cNvSpPr/>
          <p:nvPr/>
        </p:nvSpPr>
        <p:spPr>
          <a:xfrm>
            <a:off x="10574754" y="3878177"/>
            <a:ext cx="1074821" cy="1138989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B39DBB9-DA25-E1A3-FB89-ECC03A2AEEE9}"/>
              </a:ext>
            </a:extLst>
          </p:cNvPr>
          <p:cNvSpPr/>
          <p:nvPr/>
        </p:nvSpPr>
        <p:spPr>
          <a:xfrm>
            <a:off x="1028703" y="5455985"/>
            <a:ext cx="1247268" cy="107900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DA3A822-9220-228C-F818-F23325635978}"/>
              </a:ext>
            </a:extLst>
          </p:cNvPr>
          <p:cNvSpPr/>
          <p:nvPr/>
        </p:nvSpPr>
        <p:spPr>
          <a:xfrm>
            <a:off x="4580753" y="5501607"/>
            <a:ext cx="1247268" cy="1033379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69D6E8D-7998-FB1D-0693-2F304C320969}"/>
              </a:ext>
            </a:extLst>
          </p:cNvPr>
          <p:cNvSpPr/>
          <p:nvPr/>
        </p:nvSpPr>
        <p:spPr>
          <a:xfrm>
            <a:off x="6422858" y="5578193"/>
            <a:ext cx="1220263" cy="947433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D91B8C9-E9ED-FC2A-D1B5-6008E1B138FB}"/>
              </a:ext>
            </a:extLst>
          </p:cNvPr>
          <p:cNvSpPr/>
          <p:nvPr/>
        </p:nvSpPr>
        <p:spPr>
          <a:xfrm>
            <a:off x="10357527" y="5598997"/>
            <a:ext cx="1247268" cy="9474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10C2560-BA3E-2F94-9E8A-7753A1BF9669}"/>
              </a:ext>
            </a:extLst>
          </p:cNvPr>
          <p:cNvSpPr/>
          <p:nvPr/>
        </p:nvSpPr>
        <p:spPr>
          <a:xfrm>
            <a:off x="3351815" y="4466054"/>
            <a:ext cx="1396999" cy="817647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D69F448-1D1B-3C32-BBB9-CB3775D61364}"/>
              </a:ext>
            </a:extLst>
          </p:cNvPr>
          <p:cNvSpPr/>
          <p:nvPr/>
        </p:nvSpPr>
        <p:spPr>
          <a:xfrm>
            <a:off x="7419474" y="4447671"/>
            <a:ext cx="1497920" cy="817647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75133FB-849C-E436-62F0-76FA156A1D02}"/>
              </a:ext>
            </a:extLst>
          </p:cNvPr>
          <p:cNvSpPr txBox="1"/>
          <p:nvPr/>
        </p:nvSpPr>
        <p:spPr>
          <a:xfrm>
            <a:off x="577515" y="1025302"/>
            <a:ext cx="10748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Numerical Processing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1E5F110-F6D7-029A-55DC-7CDAC816D947}"/>
              </a:ext>
            </a:extLst>
          </p:cNvPr>
          <p:cNvSpPr txBox="1"/>
          <p:nvPr/>
        </p:nvSpPr>
        <p:spPr>
          <a:xfrm>
            <a:off x="577515" y="3949556"/>
            <a:ext cx="10748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More than 98% efficiency index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FD0F444-EBFD-FF2F-38D9-F0A4F2C6F4D2}"/>
              </a:ext>
            </a:extLst>
          </p:cNvPr>
          <p:cNvSpPr txBox="1"/>
          <p:nvPr/>
        </p:nvSpPr>
        <p:spPr>
          <a:xfrm>
            <a:off x="2607303" y="2661412"/>
            <a:ext cx="10748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Faster Results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59F59C5-6D81-7ABB-482A-37E4270D0BFA}"/>
              </a:ext>
            </a:extLst>
          </p:cNvPr>
          <p:cNvSpPr txBox="1"/>
          <p:nvPr/>
        </p:nvSpPr>
        <p:spPr>
          <a:xfrm>
            <a:off x="1114925" y="5457768"/>
            <a:ext cx="10094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Real time number recognition system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A32001-81A8-83FE-98F7-3AEF9251BD94}"/>
              </a:ext>
            </a:extLst>
          </p:cNvPr>
          <p:cNvSpPr txBox="1"/>
          <p:nvPr/>
        </p:nvSpPr>
        <p:spPr>
          <a:xfrm>
            <a:off x="3732794" y="335547"/>
            <a:ext cx="1099391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</a:t>
            </a:r>
            <a:r>
              <a:rPr lang="en-US" sz="1400" dirty="0"/>
              <a:t>Good </a:t>
            </a:r>
          </a:p>
          <a:p>
            <a:r>
              <a:rPr lang="en-US" sz="1400" dirty="0"/>
              <a:t> Accuracy of        Handwritten  Designs</a:t>
            </a:r>
            <a:endParaRPr lang="en-IN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017353-9D4D-8D82-C3C0-80E21A13C1BA}"/>
              </a:ext>
            </a:extLst>
          </p:cNvPr>
          <p:cNvSpPr txBox="1"/>
          <p:nvPr/>
        </p:nvSpPr>
        <p:spPr>
          <a:xfrm>
            <a:off x="7413110" y="249765"/>
            <a:ext cx="108118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Poor Handwriting leads to degradation over time</a:t>
            </a:r>
            <a:endParaRPr lang="en-IN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B7AFB8-7410-AE34-5A5A-EDCDE75DE85E}"/>
              </a:ext>
            </a:extLst>
          </p:cNvPr>
          <p:cNvSpPr txBox="1"/>
          <p:nvPr/>
        </p:nvSpPr>
        <p:spPr>
          <a:xfrm>
            <a:off x="4576836" y="5506174"/>
            <a:ext cx="12216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Classification based on </a:t>
            </a:r>
            <a:r>
              <a:rPr lang="en-US" sz="1400" dirty="0" err="1"/>
              <a:t>keras</a:t>
            </a:r>
            <a:r>
              <a:rPr lang="en-US" sz="1400" dirty="0"/>
              <a:t> 16000 dataset</a:t>
            </a:r>
            <a:endParaRPr lang="en-IN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E38740-7885-345D-D6A6-B90BFF79805B}"/>
              </a:ext>
            </a:extLst>
          </p:cNvPr>
          <p:cNvSpPr txBox="1"/>
          <p:nvPr/>
        </p:nvSpPr>
        <p:spPr>
          <a:xfrm>
            <a:off x="3366057" y="4477860"/>
            <a:ext cx="1397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Greater performance for </a:t>
            </a:r>
            <a:r>
              <a:rPr lang="en-US" sz="1400" dirty="0" err="1"/>
              <a:t>acurate</a:t>
            </a:r>
            <a:r>
              <a:rPr lang="en-US" sz="1400" dirty="0"/>
              <a:t> images</a:t>
            </a:r>
            <a:endParaRPr lang="en-IN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C7BBEC-507B-19CA-AE28-F15C693AE764}"/>
              </a:ext>
            </a:extLst>
          </p:cNvPr>
          <p:cNvSpPr txBox="1"/>
          <p:nvPr/>
        </p:nvSpPr>
        <p:spPr>
          <a:xfrm>
            <a:off x="6429965" y="5578193"/>
            <a:ext cx="10999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Provide various Digit </a:t>
            </a:r>
            <a:r>
              <a:rPr lang="en-US" sz="1200" dirty="0" err="1"/>
              <a:t>recognization</a:t>
            </a:r>
            <a:r>
              <a:rPr lang="en-US" sz="1200" dirty="0"/>
              <a:t> Numerous use cases</a:t>
            </a:r>
            <a:endParaRPr lang="en-IN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9BDF7A-8D74-65A0-85D4-F9114B77DA1A}"/>
              </a:ext>
            </a:extLst>
          </p:cNvPr>
          <p:cNvSpPr txBox="1"/>
          <p:nvPr/>
        </p:nvSpPr>
        <p:spPr>
          <a:xfrm>
            <a:off x="7928811" y="2509696"/>
            <a:ext cx="10748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Various detection algorithm exists</a:t>
            </a:r>
            <a:endParaRPr lang="en-IN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CF8705-8D60-1E03-5EEA-E42EF15D9650}"/>
              </a:ext>
            </a:extLst>
          </p:cNvPr>
          <p:cNvSpPr txBox="1"/>
          <p:nvPr/>
        </p:nvSpPr>
        <p:spPr>
          <a:xfrm>
            <a:off x="10574707" y="3805483"/>
            <a:ext cx="12873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To improve method devise additional algorithms -Hybrid CNN</a:t>
            </a:r>
            <a:endParaRPr lang="en-IN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5A2E21-4565-BA31-5CED-6AE592B66300}"/>
              </a:ext>
            </a:extLst>
          </p:cNvPr>
          <p:cNvSpPr txBox="1"/>
          <p:nvPr/>
        </p:nvSpPr>
        <p:spPr>
          <a:xfrm>
            <a:off x="7433737" y="4376080"/>
            <a:ext cx="14751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KNN is very effective in Number </a:t>
            </a:r>
            <a:r>
              <a:rPr lang="en-US" sz="1400" dirty="0" err="1"/>
              <a:t>recognization</a:t>
            </a:r>
            <a:endParaRPr lang="en-IN" sz="1400" dirty="0"/>
          </a:p>
          <a:p>
            <a:endParaRPr lang="en-IN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156E852-DD3A-EDB5-1AF1-B56E73D95E23}"/>
              </a:ext>
            </a:extLst>
          </p:cNvPr>
          <p:cNvSpPr txBox="1"/>
          <p:nvPr/>
        </p:nvSpPr>
        <p:spPr>
          <a:xfrm>
            <a:off x="10384586" y="5587643"/>
            <a:ext cx="12360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Improved aspect on repeated processing</a:t>
            </a:r>
            <a:endParaRPr lang="en-IN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13F97D-65CA-2D13-B087-139583E3933B}"/>
              </a:ext>
            </a:extLst>
          </p:cNvPr>
          <p:cNvSpPr txBox="1"/>
          <p:nvPr/>
        </p:nvSpPr>
        <p:spPr>
          <a:xfrm>
            <a:off x="10628916" y="861503"/>
            <a:ext cx="10811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Number plate and Postal Index </a:t>
            </a:r>
            <a:r>
              <a:rPr lang="en-US" sz="1200" dirty="0" err="1"/>
              <a:t>Recognization</a:t>
            </a:r>
            <a:r>
              <a:rPr lang="en-US" sz="1200" dirty="0"/>
              <a:t> can be done</a:t>
            </a:r>
            <a:endParaRPr lang="en-IN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C0F2C97-8A17-14A5-330D-23D200C561FD}"/>
              </a:ext>
            </a:extLst>
          </p:cNvPr>
          <p:cNvSpPr txBox="1"/>
          <p:nvPr/>
        </p:nvSpPr>
        <p:spPr>
          <a:xfrm>
            <a:off x="409235" y="2311591"/>
            <a:ext cx="15385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WHAT DO THEY HEAR??</a:t>
            </a:r>
            <a:endParaRPr lang="en-IN" sz="16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9670E04-8CE1-6E5C-4040-312B8DC8BD7B}"/>
              </a:ext>
            </a:extLst>
          </p:cNvPr>
          <p:cNvSpPr txBox="1"/>
          <p:nvPr/>
        </p:nvSpPr>
        <p:spPr>
          <a:xfrm>
            <a:off x="5152774" y="543828"/>
            <a:ext cx="15385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WHAT DO THEY THINK AND FEEL??</a:t>
            </a:r>
            <a:endParaRPr lang="en-IN" sz="16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F0D9954-C4AB-ACC2-3BA0-6BFAC7065792}"/>
              </a:ext>
            </a:extLst>
          </p:cNvPr>
          <p:cNvSpPr txBox="1"/>
          <p:nvPr/>
        </p:nvSpPr>
        <p:spPr>
          <a:xfrm>
            <a:off x="5301589" y="4003952"/>
            <a:ext cx="15385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WHAT DO THEY SAY AND DO??</a:t>
            </a:r>
            <a:endParaRPr lang="en-IN" sz="16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65D9B74-D7F1-1D29-C00D-87402A30BCBA}"/>
              </a:ext>
            </a:extLst>
          </p:cNvPr>
          <p:cNvSpPr txBox="1"/>
          <p:nvPr/>
        </p:nvSpPr>
        <p:spPr>
          <a:xfrm>
            <a:off x="3130596" y="5750256"/>
            <a:ext cx="15385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PAIN</a:t>
            </a:r>
            <a:endParaRPr lang="en-IN" sz="16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268C961-91A8-8198-C164-8656AC3D74AF}"/>
              </a:ext>
            </a:extLst>
          </p:cNvPr>
          <p:cNvSpPr txBox="1"/>
          <p:nvPr/>
        </p:nvSpPr>
        <p:spPr>
          <a:xfrm>
            <a:off x="8539963" y="5765544"/>
            <a:ext cx="15385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GAIN</a:t>
            </a:r>
            <a:endParaRPr lang="en-IN" sz="16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21188F0-35C7-5259-1BAF-6BF3A55A9EDE}"/>
              </a:ext>
            </a:extLst>
          </p:cNvPr>
          <p:cNvSpPr txBox="1"/>
          <p:nvPr/>
        </p:nvSpPr>
        <p:spPr>
          <a:xfrm>
            <a:off x="10247550" y="2543167"/>
            <a:ext cx="15385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WHAT DO THEY SEE??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701164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107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Pradeep Somasundaram</dc:creator>
  <cp:lastModifiedBy>Nissanth NA</cp:lastModifiedBy>
  <cp:revision>2</cp:revision>
  <dcterms:created xsi:type="dcterms:W3CDTF">2022-09-17T15:02:28Z</dcterms:created>
  <dcterms:modified xsi:type="dcterms:W3CDTF">2022-09-17T15:50:51Z</dcterms:modified>
</cp:coreProperties>
</file>