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772-1DA3-6C3F-75FF-78FCE3EB5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4601E-8C25-5761-427E-F0259F85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EDF6-96C6-F466-BFA5-0444C68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86CF-577F-A715-8B54-82EEDBB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573A-3C9A-DB62-F7D5-98D83EA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615A-7A97-217D-E29C-EA6B15A9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F04E2-F135-0CD1-1A50-4C754A36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CE68-DA8A-B122-8152-F4318465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B9B4-DC98-F3B1-8F2C-ABFAB01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A1C3-A3D9-9AB2-7611-E1DEBA1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4C02-F41A-91FC-1020-CAE3EA39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8C9C-65B6-E865-8937-7CD3B155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73A9-AE8D-DDC6-2193-38078729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BDF8-4851-B0F0-5BA1-C8A241E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E284-D882-5725-B499-874FEA3B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1C48-5943-A7EC-85B7-F52422E2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3C62-4E8F-8940-F8E8-24CDA25C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BB15-4B2D-B024-1241-EA9BA7DD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4F98-78D8-D1C5-8410-93AE85AE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1885-94BA-9BE5-9938-8CAB1464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01DF-B38E-832B-5FFE-6230A6FD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5544-F53D-DE20-928C-B986D2AD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EEB3-1F6D-B01F-BF63-878EA6D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5FC5-BA83-4555-298E-492E0EEE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5209-9ED9-DEA0-B253-F255D4D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0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DBFC-20F9-4770-9308-B4E561F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ABCE-1706-3CCF-42A8-4A1894BF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9836-672A-B72E-C204-66348F9D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E358-C2F5-9B2A-EA45-AAA76C9A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DFD5E-90F2-1BE1-5101-F5F4E5B1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2F6E-3502-363A-7CEF-1DC48ABE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DD43-5B1A-7B02-DE04-5D7DF4B0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D5CA-C235-18AE-48F3-772B906B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0C11F-ADFE-1B92-E320-4204A5AA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EC93-F63D-7296-B63A-5529B89DC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28CA9-79FF-CFF8-7030-AB67EE91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3999E-A2BA-F6BA-7403-0A544B4B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D88D2-0624-C3A5-11AB-D4E8530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38205-7AAE-ADB1-9D74-48F79C98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F03-9E8F-93EB-3218-AFD2CB0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04EF4-8B3E-7FD0-389E-B92644A5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79E5D-D504-CD19-B248-805DB49D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8956E-51EE-CB3B-6409-3F9F1838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7291A-4899-49A2-9B21-ADE60833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3271B-76F5-7DB7-DDDA-38054975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F134-2DF7-CDD0-FB9C-F563B78C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555A-AAB1-5885-B0F9-81B0EFD6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A7F0-8029-A1CD-8E0C-101746E4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07A00-0971-F7EF-2E0E-A3523A9E2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3544-9D34-8FA3-574F-A63680D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B9D9-245C-B9A2-C03B-1487F0D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0C95-F0D6-7A7B-6EA8-CF12CFD2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B098-5287-0CF9-4429-0C0EFF78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BB8BF-FDD1-81F4-C97E-B7F9A756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9F03-96ED-C616-26ED-1BA8F5B6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F588-0BC9-BB8E-C163-A25F4EC2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41AE-6AF4-9725-A1C4-C75C8F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42C8-76DD-B461-AFA7-8D2C3049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4B51-3D37-4719-5C4D-F71CE416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6435-E74C-72BD-FF91-A710FE29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54C9-2EAA-2D73-76CD-006380A0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2A3E-62C7-3410-A7F4-FC094A54D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D06-BA7E-2E5E-9334-91691CD87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13544CC-B476-BA80-1338-46707942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6663B1-8810-A273-65DE-54744AB14216}"/>
              </a:ext>
            </a:extLst>
          </p:cNvPr>
          <p:cNvSpPr/>
          <p:nvPr/>
        </p:nvSpPr>
        <p:spPr>
          <a:xfrm>
            <a:off x="203200" y="173955"/>
            <a:ext cx="11887200" cy="6426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9A5B2F-ADB3-3C3E-DC5E-795F22DCD3AE}"/>
              </a:ext>
            </a:extLst>
          </p:cNvPr>
          <p:cNvCxnSpPr>
            <a:cxnSpLocks/>
          </p:cNvCxnSpPr>
          <p:nvPr/>
        </p:nvCxnSpPr>
        <p:spPr>
          <a:xfrm>
            <a:off x="2806032" y="5383462"/>
            <a:ext cx="7233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6DBF69-8054-F207-7117-6968BECDFD51}"/>
              </a:ext>
            </a:extLst>
          </p:cNvPr>
          <p:cNvCxnSpPr/>
          <p:nvPr/>
        </p:nvCxnSpPr>
        <p:spPr>
          <a:xfrm flipV="1">
            <a:off x="6860674" y="236621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F3F41-89A5-6174-F7B3-3C90E28E9232}"/>
              </a:ext>
            </a:extLst>
          </p:cNvPr>
          <p:cNvCxnSpPr>
            <a:cxnSpLocks/>
          </p:cNvCxnSpPr>
          <p:nvPr/>
        </p:nvCxnSpPr>
        <p:spPr>
          <a:xfrm>
            <a:off x="255337" y="236621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58F92-886D-3DC2-C114-D2A8303AF40B}"/>
              </a:ext>
            </a:extLst>
          </p:cNvPr>
          <p:cNvCxnSpPr>
            <a:cxnSpLocks/>
          </p:cNvCxnSpPr>
          <p:nvPr/>
        </p:nvCxnSpPr>
        <p:spPr>
          <a:xfrm flipH="1" flipV="1">
            <a:off x="6759074" y="3439360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72C9F-3789-A733-D5B3-5C443F43B27E}"/>
              </a:ext>
            </a:extLst>
          </p:cNvPr>
          <p:cNvCxnSpPr>
            <a:cxnSpLocks/>
          </p:cNvCxnSpPr>
          <p:nvPr/>
        </p:nvCxnSpPr>
        <p:spPr>
          <a:xfrm flipV="1">
            <a:off x="255337" y="3439360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C4F00-1A5C-1D01-D734-7E29D0428914}"/>
              </a:ext>
            </a:extLst>
          </p:cNvPr>
          <p:cNvCxnSpPr/>
          <p:nvPr/>
        </p:nvCxnSpPr>
        <p:spPr>
          <a:xfrm>
            <a:off x="6146800" y="5717339"/>
            <a:ext cx="0" cy="69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3AF375-9C87-5032-9F76-5240493CC725}"/>
              </a:ext>
            </a:extLst>
          </p:cNvPr>
          <p:cNvSpPr/>
          <p:nvPr/>
        </p:nvSpPr>
        <p:spPr>
          <a:xfrm>
            <a:off x="577516" y="905043"/>
            <a:ext cx="1074821" cy="8252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4464DB-DE6A-8C4A-C66C-440495D35C29}"/>
              </a:ext>
            </a:extLst>
          </p:cNvPr>
          <p:cNvSpPr/>
          <p:nvPr/>
        </p:nvSpPr>
        <p:spPr>
          <a:xfrm>
            <a:off x="2570078" y="2402305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533B7-54A3-0CD7-9E64-BFA63B3F906D}"/>
              </a:ext>
            </a:extLst>
          </p:cNvPr>
          <p:cNvSpPr/>
          <p:nvPr/>
        </p:nvSpPr>
        <p:spPr>
          <a:xfrm>
            <a:off x="577515" y="3878178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B38B47-F600-CB37-157A-2BD04FB69EC9}"/>
              </a:ext>
            </a:extLst>
          </p:cNvPr>
          <p:cNvSpPr/>
          <p:nvPr/>
        </p:nvSpPr>
        <p:spPr>
          <a:xfrm>
            <a:off x="3757364" y="33554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16E0F-4C89-9ABF-F12E-9F58890EDCFB}"/>
              </a:ext>
            </a:extLst>
          </p:cNvPr>
          <p:cNvSpPr/>
          <p:nvPr/>
        </p:nvSpPr>
        <p:spPr>
          <a:xfrm>
            <a:off x="7419474" y="335548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242527-9B46-7284-5C2C-37F9E0ECCB02}"/>
              </a:ext>
            </a:extLst>
          </p:cNvPr>
          <p:cNvSpPr/>
          <p:nvPr/>
        </p:nvSpPr>
        <p:spPr>
          <a:xfrm>
            <a:off x="7928811" y="239929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890D8-7B28-3E97-1892-9B79B2A21F1C}"/>
              </a:ext>
            </a:extLst>
          </p:cNvPr>
          <p:cNvSpPr/>
          <p:nvPr/>
        </p:nvSpPr>
        <p:spPr>
          <a:xfrm>
            <a:off x="10574754" y="917073"/>
            <a:ext cx="1287279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978136-C0C4-5198-07ED-0E0FFCF51745}"/>
              </a:ext>
            </a:extLst>
          </p:cNvPr>
          <p:cNvSpPr/>
          <p:nvPr/>
        </p:nvSpPr>
        <p:spPr>
          <a:xfrm>
            <a:off x="10574754" y="387817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39DBB9-DA25-E1A3-FB89-ECC03A2AEEE9}"/>
              </a:ext>
            </a:extLst>
          </p:cNvPr>
          <p:cNvSpPr/>
          <p:nvPr/>
        </p:nvSpPr>
        <p:spPr>
          <a:xfrm>
            <a:off x="1028703" y="5455985"/>
            <a:ext cx="1247268" cy="10790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3A822-9220-228C-F818-F23325635978}"/>
              </a:ext>
            </a:extLst>
          </p:cNvPr>
          <p:cNvSpPr/>
          <p:nvPr/>
        </p:nvSpPr>
        <p:spPr>
          <a:xfrm>
            <a:off x="4580753" y="5501607"/>
            <a:ext cx="1247268" cy="10333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D6E8D-7998-FB1D-0693-2F304C320969}"/>
              </a:ext>
            </a:extLst>
          </p:cNvPr>
          <p:cNvSpPr/>
          <p:nvPr/>
        </p:nvSpPr>
        <p:spPr>
          <a:xfrm>
            <a:off x="6422858" y="5578193"/>
            <a:ext cx="1220263" cy="9474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B8C9-E9ED-FC2A-D1B5-6008E1B138FB}"/>
              </a:ext>
            </a:extLst>
          </p:cNvPr>
          <p:cNvSpPr/>
          <p:nvPr/>
        </p:nvSpPr>
        <p:spPr>
          <a:xfrm>
            <a:off x="10357527" y="5598997"/>
            <a:ext cx="1247268" cy="947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0C2560-BA3E-2F94-9E8A-7753A1BF9669}"/>
              </a:ext>
            </a:extLst>
          </p:cNvPr>
          <p:cNvSpPr/>
          <p:nvPr/>
        </p:nvSpPr>
        <p:spPr>
          <a:xfrm>
            <a:off x="3351815" y="4466054"/>
            <a:ext cx="1396999" cy="817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69F448-1D1B-3C32-BBB9-CB3775D61364}"/>
              </a:ext>
            </a:extLst>
          </p:cNvPr>
          <p:cNvSpPr/>
          <p:nvPr/>
        </p:nvSpPr>
        <p:spPr>
          <a:xfrm>
            <a:off x="7419474" y="4447671"/>
            <a:ext cx="1497920" cy="817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133FB-849C-E436-62F0-76FA156A1D02}"/>
              </a:ext>
            </a:extLst>
          </p:cNvPr>
          <p:cNvSpPr txBox="1"/>
          <p:nvPr/>
        </p:nvSpPr>
        <p:spPr>
          <a:xfrm>
            <a:off x="577515" y="1025302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Numerical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E5F110-F6D7-029A-55DC-7CDAC816D947}"/>
              </a:ext>
            </a:extLst>
          </p:cNvPr>
          <p:cNvSpPr txBox="1"/>
          <p:nvPr/>
        </p:nvSpPr>
        <p:spPr>
          <a:xfrm>
            <a:off x="577515" y="3949556"/>
            <a:ext cx="107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More than 98% efficiency 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0F444-EBFD-FF2F-38D9-F0A4F2C6F4D2}"/>
              </a:ext>
            </a:extLst>
          </p:cNvPr>
          <p:cNvSpPr txBox="1"/>
          <p:nvPr/>
        </p:nvSpPr>
        <p:spPr>
          <a:xfrm>
            <a:off x="2607303" y="2661412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Faster 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F59C5-6D81-7ABB-482A-37E4270D0BFA}"/>
              </a:ext>
            </a:extLst>
          </p:cNvPr>
          <p:cNvSpPr txBox="1"/>
          <p:nvPr/>
        </p:nvSpPr>
        <p:spPr>
          <a:xfrm>
            <a:off x="1114925" y="5457768"/>
            <a:ext cx="1009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Real time number recognition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32001-81A8-83FE-98F7-3AEF9251BD94}"/>
              </a:ext>
            </a:extLst>
          </p:cNvPr>
          <p:cNvSpPr txBox="1"/>
          <p:nvPr/>
        </p:nvSpPr>
        <p:spPr>
          <a:xfrm>
            <a:off x="3732794" y="335547"/>
            <a:ext cx="10993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400" dirty="0"/>
              <a:t>Good </a:t>
            </a:r>
          </a:p>
          <a:p>
            <a:r>
              <a:rPr lang="en-US" sz="1400" dirty="0"/>
              <a:t> Accuracy of        Handwritten  Designs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17353-9D4D-8D82-C3C0-80E21A13C1BA}"/>
              </a:ext>
            </a:extLst>
          </p:cNvPr>
          <p:cNvSpPr txBox="1"/>
          <p:nvPr/>
        </p:nvSpPr>
        <p:spPr>
          <a:xfrm>
            <a:off x="7413110" y="249765"/>
            <a:ext cx="1081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Poor Handwriting leads to degradation over time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7AFB8-7410-AE34-5A5A-EDCDE75DE85E}"/>
              </a:ext>
            </a:extLst>
          </p:cNvPr>
          <p:cNvSpPr txBox="1"/>
          <p:nvPr/>
        </p:nvSpPr>
        <p:spPr>
          <a:xfrm>
            <a:off x="4576836" y="5506174"/>
            <a:ext cx="122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 based on </a:t>
            </a:r>
            <a:r>
              <a:rPr lang="en-US" sz="1400" dirty="0" err="1"/>
              <a:t>keras</a:t>
            </a:r>
            <a:r>
              <a:rPr lang="en-US" sz="1400" dirty="0"/>
              <a:t> 16000 dataset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38740-7885-345D-D6A6-B90BFF79805B}"/>
              </a:ext>
            </a:extLst>
          </p:cNvPr>
          <p:cNvSpPr txBox="1"/>
          <p:nvPr/>
        </p:nvSpPr>
        <p:spPr>
          <a:xfrm>
            <a:off x="3366057" y="4477860"/>
            <a:ext cx="139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Greater performance for accurate images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7BBEC-507B-19CA-AE28-F15C693AE764}"/>
              </a:ext>
            </a:extLst>
          </p:cNvPr>
          <p:cNvSpPr txBox="1"/>
          <p:nvPr/>
        </p:nvSpPr>
        <p:spPr>
          <a:xfrm>
            <a:off x="6429965" y="5578193"/>
            <a:ext cx="1099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various Digit recognition Numerous use cases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BDF7A-8D74-65A0-85D4-F9114B77DA1A}"/>
              </a:ext>
            </a:extLst>
          </p:cNvPr>
          <p:cNvSpPr txBox="1"/>
          <p:nvPr/>
        </p:nvSpPr>
        <p:spPr>
          <a:xfrm>
            <a:off x="7928811" y="2509696"/>
            <a:ext cx="107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Various detection algorithm exists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F8705-8D60-1E03-5EEA-E42EF15D9650}"/>
              </a:ext>
            </a:extLst>
          </p:cNvPr>
          <p:cNvSpPr txBox="1"/>
          <p:nvPr/>
        </p:nvSpPr>
        <p:spPr>
          <a:xfrm>
            <a:off x="10574707" y="3805483"/>
            <a:ext cx="12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improve method devise additional algorithms -Hybrid CNN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A2E21-4565-BA31-5CED-6AE592B66300}"/>
              </a:ext>
            </a:extLst>
          </p:cNvPr>
          <p:cNvSpPr txBox="1"/>
          <p:nvPr/>
        </p:nvSpPr>
        <p:spPr>
          <a:xfrm>
            <a:off x="7433737" y="4376080"/>
            <a:ext cx="147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KNN is very effective in Number recognition</a:t>
            </a:r>
            <a:endParaRPr lang="en-IN" sz="1400" dirty="0"/>
          </a:p>
          <a:p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6E852-DD3A-EDB5-1AF1-B56E73D95E23}"/>
              </a:ext>
            </a:extLst>
          </p:cNvPr>
          <p:cNvSpPr txBox="1"/>
          <p:nvPr/>
        </p:nvSpPr>
        <p:spPr>
          <a:xfrm>
            <a:off x="10384586" y="5587643"/>
            <a:ext cx="1236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Improved aspect on repeated processing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3F97D-65CA-2D13-B087-139583E3933B}"/>
              </a:ext>
            </a:extLst>
          </p:cNvPr>
          <p:cNvSpPr txBox="1"/>
          <p:nvPr/>
        </p:nvSpPr>
        <p:spPr>
          <a:xfrm>
            <a:off x="10628916" y="861503"/>
            <a:ext cx="108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plate and Postal Index Recognition can be done</a:t>
            </a:r>
            <a:endParaRPr lang="en-IN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F2C97-8A17-14A5-330D-23D200C561FD}"/>
              </a:ext>
            </a:extLst>
          </p:cNvPr>
          <p:cNvSpPr txBox="1"/>
          <p:nvPr/>
        </p:nvSpPr>
        <p:spPr>
          <a:xfrm>
            <a:off x="409235" y="2311591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HEAR??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70E04-8CE1-6E5C-4040-312B8DC8BD7B}"/>
              </a:ext>
            </a:extLst>
          </p:cNvPr>
          <p:cNvSpPr txBox="1"/>
          <p:nvPr/>
        </p:nvSpPr>
        <p:spPr>
          <a:xfrm>
            <a:off x="5152774" y="543828"/>
            <a:ext cx="1538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THINK AND FEEL??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D9954-C4AB-ACC2-3BA0-6BFAC7065792}"/>
              </a:ext>
            </a:extLst>
          </p:cNvPr>
          <p:cNvSpPr txBox="1"/>
          <p:nvPr/>
        </p:nvSpPr>
        <p:spPr>
          <a:xfrm>
            <a:off x="5301589" y="4003952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SAY AND DO??</a:t>
            </a:r>
            <a:endParaRPr lang="en-IN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D9B74-D7F1-1D29-C00D-87402A30BCBA}"/>
              </a:ext>
            </a:extLst>
          </p:cNvPr>
          <p:cNvSpPr txBox="1"/>
          <p:nvPr/>
        </p:nvSpPr>
        <p:spPr>
          <a:xfrm>
            <a:off x="3130596" y="5750256"/>
            <a:ext cx="153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PAIN</a:t>
            </a:r>
            <a:endParaRPr lang="en-IN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68C961-91A8-8198-C164-8656AC3D74AF}"/>
              </a:ext>
            </a:extLst>
          </p:cNvPr>
          <p:cNvSpPr txBox="1"/>
          <p:nvPr/>
        </p:nvSpPr>
        <p:spPr>
          <a:xfrm>
            <a:off x="8539963" y="5765544"/>
            <a:ext cx="153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GAIN</a:t>
            </a:r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1188F0-35C7-5259-1BAF-6BF3A55A9EDE}"/>
              </a:ext>
            </a:extLst>
          </p:cNvPr>
          <p:cNvSpPr txBox="1"/>
          <p:nvPr/>
        </p:nvSpPr>
        <p:spPr>
          <a:xfrm>
            <a:off x="10247550" y="2543167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SEE??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116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Somasundaram</dc:creator>
  <cp:lastModifiedBy>Pradeep Somasundaram</cp:lastModifiedBy>
  <cp:revision>3</cp:revision>
  <dcterms:created xsi:type="dcterms:W3CDTF">2022-09-17T15:02:28Z</dcterms:created>
  <dcterms:modified xsi:type="dcterms:W3CDTF">2022-09-17T16:05:16Z</dcterms:modified>
</cp:coreProperties>
</file>