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091D63-00FD-70AE-4DDD-BCF80267A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0F110A0-CE57-F99E-4DED-0E2F16FC5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9C7E8F-705C-C38E-3C65-B673610F7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EE0E097-0CF0-E58D-C00A-3DF9A7DF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D818817-008F-D503-8EE9-0D99BF3BD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94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B59A80-D2EB-F8B1-957E-A79D095B3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BF005D0-995B-0354-11F8-5E5C36573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9D4558C-5811-D39D-3A14-42CB9477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90359F-9CB7-F45C-AABF-A1FB24385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C16D27A-1FE4-FF94-3314-33A12822B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8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CD21FD6-2127-A02D-F5BF-176CE1956B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0A940B1-9581-DC18-647B-3124A9AAD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7EAC59-EF53-ADA1-E562-2F56EA854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C786E2-0624-5593-7FC7-CE29DCAD8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515D437-8DA1-5D9F-6427-0326CF08C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63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DD00F2-8777-890C-6C72-1CB1D49CF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FFEBB7-B666-1DB8-92AD-9BA21F6CD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FD73A96-E0C4-AE89-13C5-BBE553212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8FB91BC-15E4-C9D7-35E3-138884B17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1402CC3-0E66-4E67-F333-6EA264E87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739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654547-64CC-E2E2-E36D-A587066F4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C43CF7C-11F5-0E7F-6963-60DF690DA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896B39C-25DC-6B77-4472-E8741CB6B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EC59B2-E8C1-5201-2E2B-201003428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1A51DD-86FB-203E-BD31-D08B20EA0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78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73EE3B-4973-1055-D1D1-B61AB654C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D07FBC1-5838-3B41-F506-BF6A6FF6A1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641AE13-D452-D578-FD37-0A40BE2D6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D654B20-F13D-D61E-FD12-BA7A7829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D55CC22-9C72-836B-8CE9-9763090C8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FAFE56E-F9AD-5123-2CE2-B639F2316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79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2809E5-5E0B-3F90-4F2F-42D519E3A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7725534-0270-059F-4482-47153A5F7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11E8686-2E35-9FD9-9C5F-F5249620D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98C3F8C-3800-4768-7499-FDCCA18EC1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5FD40DB-2CBF-9198-8513-50519C717C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EF5831E-A7F1-E39A-68E1-B369EB7EA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FAA6032-7D2A-FFF7-17D2-363E09CBB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AC6525F-051C-BE99-C93E-AF0BFAF3C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44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50667D-4A70-C49D-81CD-DC8980FC9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37C6052-BC7C-7D8B-33CE-C2F33CB8F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ECB0B75-4F91-F8D2-3C7C-11100063E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49E848A-EBF1-0F75-AB59-197C03D2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07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5747166-9779-7DD9-07CC-17BF32ECC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E09BBD3-81D3-3115-E231-D5F732D8D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58E8ADB-B1AC-6E3C-7D9D-8666D496E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54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F1FD72-A0D9-2B6E-3AAF-0E63334A2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C20003-2DCE-0D0A-3B5D-97143BCF8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A2BD3D5-1BDA-0CD4-4631-F7E6A099C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B4DAF13-D74A-4B9C-017E-EC740A727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C7663D7-2218-B6EA-D3F6-8444D806E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C63287D-EA6A-D0FF-8D02-3392E8BDF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59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6BAAEF-18FC-446D-E4A2-68AE3AC9A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2C14A12-1D17-7A93-CDC1-02CCD7874C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63F35AE-493C-F11A-2107-BF0344E09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DAEF588-06DB-27AD-271A-A46E3A74A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CFC36E9-D699-7318-2B0B-B116BA03E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3AC0855-6E37-7BF0-DACE-C63CFA82B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62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B866093-D10E-E2D3-A06A-A90DDCDCA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0FC958E-211A-37A3-826F-D0B9D252C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6A604F7-9AAA-853F-E813-2FE1DFD8A0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D408E-C341-44CD-9E60-4B791674890E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D3326A4-62D8-90D7-D3AC-14791B45C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1C72F4B-903D-3181-7DDE-566D7B3E2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51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C5B91AC3-5C6D-56C0-22CD-E0B0CFBD5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917571"/>
              </p:ext>
            </p:extLst>
          </p:nvPr>
        </p:nvGraphicFramePr>
        <p:xfrm>
          <a:off x="2215166" y="191251"/>
          <a:ext cx="7975292" cy="6299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7646">
                  <a:extLst>
                    <a:ext uri="{9D8B030D-6E8A-4147-A177-3AD203B41FA5}">
                      <a16:colId xmlns:a16="http://schemas.microsoft.com/office/drawing/2014/main" xmlns="" val="2982260461"/>
                    </a:ext>
                  </a:extLst>
                </a:gridCol>
                <a:gridCol w="3987646">
                  <a:extLst>
                    <a:ext uri="{9D8B030D-6E8A-4147-A177-3AD203B41FA5}">
                      <a16:colId xmlns:a16="http://schemas.microsoft.com/office/drawing/2014/main" xmlns="" val="1964343833"/>
                    </a:ext>
                  </a:extLst>
                </a:gridCol>
              </a:tblGrid>
              <a:tr h="2667859"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☑️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main problem in AI nutrient is  range of research area to be considered.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☑️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does not monitor the dietary chart of the user.</a:t>
                      </a:r>
                    </a:p>
                    <a:p>
                      <a:pPr algn="just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☑️ It cannot capture no of people in a single frame in real time system.</a:t>
                      </a:r>
                    </a:p>
                    <a:p>
                      <a:pPr algn="just"/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endParaRPr lang="en-I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☑️ </a:t>
                      </a: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</a:t>
                      </a:r>
                      <a:r>
                        <a:rPr lang="en-IN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can only track the protein level and it cannot monitor other needs like nutrients and water level.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☑️To</a:t>
                      </a:r>
                      <a:r>
                        <a:rPr lang="en-IN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update the model to incorporate new classes of food to as they become 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popular is an biggest challenging factor.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            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4059141"/>
                  </a:ext>
                </a:extLst>
              </a:tr>
              <a:tr h="2916000"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☑️The</a:t>
                      </a:r>
                      <a:r>
                        <a:rPr lang="en-IN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main limitation of this</a:t>
                      </a:r>
                    </a:p>
                    <a:p>
                      <a:pPr algn="just"/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Study is users are preferring free </a:t>
                      </a:r>
                    </a:p>
                    <a:p>
                      <a:pPr algn="just"/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Apps in all mobile platform.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☑️ It</a:t>
                      </a:r>
                      <a:r>
                        <a:rPr lang="en-IN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to advance beyond supporting specific diagnostic and significantly enable the broader health and health care activity.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</a:t>
                      </a: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☑️</a:t>
                      </a:r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</a:t>
                      </a:r>
                      <a:r>
                        <a:rPr lang="en-IN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it provides the 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20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meal and diet plants it cannot monitor the activity of humans.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IN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☑️</a:t>
                      </a:r>
                      <a:r>
                        <a:rPr lang="en-IN" sz="18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lang="en-IN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800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unrealiability</a:t>
                      </a:r>
                      <a:r>
                        <a:rPr lang="en-IN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the information of these was extremely high</a:t>
                      </a:r>
                      <a:r>
                        <a:rPr lang="en-IN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IN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q"/>
                      </a:pP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68292481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xmlns="" id="{02E2DA0D-65C0-B573-BF27-E86A67565216}"/>
              </a:ext>
            </a:extLst>
          </p:cNvPr>
          <p:cNvSpPr/>
          <p:nvPr/>
        </p:nvSpPr>
        <p:spPr>
          <a:xfrm>
            <a:off x="5221358" y="2226366"/>
            <a:ext cx="2133600" cy="19745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AI-Powered Nutrition Analyzer for Fitness Enthusiasts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934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164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Bharath Ram</dc:creator>
  <cp:lastModifiedBy>THAMARAI</cp:lastModifiedBy>
  <cp:revision>11</cp:revision>
  <dcterms:created xsi:type="dcterms:W3CDTF">2022-09-09T05:19:19Z</dcterms:created>
  <dcterms:modified xsi:type="dcterms:W3CDTF">2022-09-13T14:52:03Z</dcterms:modified>
</cp:coreProperties>
</file>