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64" r:id="rId14"/>
    <p:sldId id="265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3"/>
          <p:cNvSpPr>
            <a:spLocks noGrp="1"/>
          </p:cNvSpPr>
          <p:nvPr>
            <p:ph type="title" idx="4294967295"/>
          </p:nvPr>
        </p:nvSpPr>
        <p:spPr>
          <a:xfrm>
            <a:off x="889000" y="352853"/>
            <a:ext cx="10414000" cy="1325563"/>
          </a:xfrm>
        </p:spPr>
        <p:txBody>
          <a:bodyPr>
            <a:normAutofit/>
          </a:bodyPr>
          <a:p>
            <a:pPr algn="ctr"/>
            <a:r>
              <a:rPr b="1" dirty="0" sz="3600" lang="en-US"/>
              <a:t>    </a:t>
            </a:r>
            <a:r>
              <a:rPr b="1" dirty="0" sz="4000" lang="en-US"/>
              <a:t>MOHAMED SATHAK A.J COLLEGE OF ENGINEERING</a:t>
            </a:r>
          </a:p>
        </p:txBody>
      </p:sp>
      <p:pic>
        <p:nvPicPr>
          <p:cNvPr id="2097152" name="Content Placeholder 6" descr="Logo  Description automatically generated"/>
          <p:cNvPicPr>
            <a:picLocks noChangeAspect="1" noGrp="1"/>
          </p:cNvPicPr>
          <p:nvPr>
            <p:ph idx="4294967295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24488" y="1678416"/>
            <a:ext cx="1343025" cy="1325563"/>
          </a:xfrm>
        </p:spPr>
      </p:pic>
      <p:sp>
        <p:nvSpPr>
          <p:cNvPr id="1048585" name="TextBox 8"/>
          <p:cNvSpPr txBox="1"/>
          <p:nvPr/>
        </p:nvSpPr>
        <p:spPr>
          <a:xfrm>
            <a:off x="1902459" y="3201995"/>
            <a:ext cx="8387080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B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S</a:t>
            </a:r>
            <a:r>
              <a:rPr dirty="0" sz="3600" lang="en-US">
                <a:latin typeface="+mj-lt"/>
              </a:rPr>
              <a:t>E</a:t>
            </a:r>
            <a:r>
              <a:rPr dirty="0" sz="3600" lang="en-US">
                <a:latin typeface="+mj-lt"/>
              </a:rPr>
              <a:t>D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S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F</a:t>
            </a:r>
            <a:r>
              <a:rPr dirty="0" sz="3600" lang="en-US">
                <a:latin typeface="+mj-lt"/>
              </a:rPr>
              <a:t>E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Y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G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D</a:t>
            </a:r>
            <a:r>
              <a:rPr dirty="0" sz="3600" lang="en-US">
                <a:latin typeface="+mj-lt"/>
              </a:rPr>
              <a:t>G</a:t>
            </a:r>
            <a:r>
              <a:rPr dirty="0" sz="3600" lang="en-US">
                <a:latin typeface="+mj-lt"/>
              </a:rPr>
              <a:t>E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F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R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C</a:t>
            </a:r>
            <a:r>
              <a:rPr dirty="0" sz="3600" lang="en-US">
                <a:latin typeface="+mj-lt"/>
              </a:rPr>
              <a:t>H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L</a:t>
            </a:r>
            <a:r>
              <a:rPr dirty="0" sz="3600" lang="en-US">
                <a:latin typeface="+mj-lt"/>
              </a:rPr>
              <a:t>D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S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F</a:t>
            </a:r>
            <a:r>
              <a:rPr dirty="0" sz="3600" lang="en-US">
                <a:latin typeface="+mj-lt"/>
              </a:rPr>
              <a:t>E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Y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M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N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R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N</a:t>
            </a:r>
            <a:r>
              <a:rPr dirty="0" sz="3600" lang="en-US">
                <a:latin typeface="+mj-lt"/>
              </a:rPr>
              <a:t>G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&amp;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N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F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C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N</a:t>
            </a:r>
            <a:r>
              <a:rPr dirty="0" sz="3600" lang="en-US">
                <a:latin typeface="+mj-lt"/>
              </a:rPr>
              <a:t> </a:t>
            </a:r>
            <a:endParaRPr altLang="en-US" lang="zh-CN"/>
          </a:p>
        </p:txBody>
      </p:sp>
      <p:pic>
        <p:nvPicPr>
          <p:cNvPr id="2097153" name="Picture 10" descr="Ico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00892" y="4162220"/>
            <a:ext cx="2990216" cy="224874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13773" y="1056554"/>
            <a:ext cx="11164454" cy="474489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52936" y="0"/>
            <a:ext cx="8260991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600" lang="en-US"/>
              <a:t>CONCLUSION: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p>
            <a:pPr indent="0" marL="0">
              <a:buNone/>
            </a:pP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Future is similar to the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word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children. Young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people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are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the future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pillars of one's nation, as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Dr.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A.P.J.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Abdul Kalam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once said, thus it is important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to protect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today's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children's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dreams and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lives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in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order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to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give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them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better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future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.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Therefore, every parent should take good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care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of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their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own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children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to prevent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them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f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rom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being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victims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of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abuse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that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will completely harm them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on a physical, mental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,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and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emotional level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,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wrecking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our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future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. Due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to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significance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of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our future, our product makes it simple for parents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to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track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their kids and regularly visually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monitor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them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,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enabling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them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to assure their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safety and lowering the incidence of child abuse.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3"/>
          <p:cNvSpPr txBox="1"/>
          <p:nvPr/>
        </p:nvSpPr>
        <p:spPr>
          <a:xfrm>
            <a:off x="1046480" y="2705725"/>
            <a:ext cx="9906000" cy="13995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8800" lang="en-US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831850" y="182880"/>
            <a:ext cx="10515600" cy="6573520"/>
          </a:xfrm>
        </p:spPr>
        <p:txBody>
          <a:bodyPr>
            <a:normAutofit fontScale="90000"/>
          </a:bodyPr>
          <a:p>
            <a:pPr algn="ctr">
              <a:lnSpc>
                <a:spcPct val="100000"/>
              </a:lnSpc>
            </a:pP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NDUSTRY MENTOR(S):</a:t>
            </a:r>
            <a:br>
              <a:rPr b="1" dirty="0" sz="3600" lang="en-US"/>
            </a:br>
            <a:r>
              <a:rPr dirty="0" sz="2800" lang="en-US"/>
              <a:t>B</a:t>
            </a:r>
            <a:r>
              <a:rPr dirty="0" sz="2800" lang="en-US"/>
              <a:t>A</a:t>
            </a:r>
            <a:r>
              <a:rPr dirty="0" sz="2800" lang="en-US"/>
              <a:t>R</a:t>
            </a:r>
            <a:r>
              <a:rPr dirty="0" sz="2800" lang="en-US"/>
              <a:t>A</a:t>
            </a:r>
            <a:r>
              <a:rPr dirty="0" sz="2800" lang="en-US"/>
              <a:t>D</a:t>
            </a:r>
            <a:r>
              <a:rPr dirty="0" sz="2800" lang="en-US"/>
              <a:t>W</a:t>
            </a:r>
            <a:r>
              <a:rPr dirty="0" sz="2800" lang="en-US"/>
              <a:t>A</a:t>
            </a:r>
            <a:r>
              <a:rPr dirty="0" sz="2800" lang="en-US"/>
              <a:t>J</a:t>
            </a:r>
            <a:r>
              <a:rPr dirty="0" sz="2800" lang="en-US"/>
              <a:t> </a:t>
            </a:r>
            <a:r>
              <a:rPr dirty="0" sz="2800" lang="en-US"/>
              <a:t>2</a:t>
            </a:r>
            <a:br>
              <a:rPr dirty="0" sz="2800" lang="en-US"/>
            </a:br>
            <a:br>
              <a:rPr dirty="0" sz="2800" lang="en-US"/>
            </a:b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EVALUATOR(S):</a:t>
            </a:r>
            <a:br>
              <a:rPr b="1" dirty="0" sz="4000" lang="en-US"/>
            </a:br>
            <a:r>
              <a:rPr dirty="0" sz="3100" lang="en-US"/>
              <a:t>HAMER SHIELD</a:t>
            </a:r>
            <a:br>
              <a:rPr dirty="0" sz="3100" lang="en-US"/>
            </a:br>
            <a:br>
              <a:rPr dirty="0" sz="3100" lang="en-US"/>
            </a:b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FACULTY MENTOR(S):</a:t>
            </a:r>
            <a:br>
              <a:rPr b="1" dirty="0" sz="3100" lang="en-US"/>
            </a:br>
            <a:r>
              <a:rPr dirty="0" sz="3100" lang="en-US"/>
              <a:t>S.GAYATHRI</a:t>
            </a:r>
            <a:br>
              <a:rPr dirty="0" sz="3100" lang="en-US"/>
            </a:br>
            <a:br>
              <a:rPr dirty="0" sz="3100" lang="en-US"/>
            </a:b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b="1"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666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700" lang="en-US"/>
              <a:t> </a:t>
            </a:r>
            <a:r>
              <a:rPr dirty="0" sz="2700" lang="en-US"/>
              <a:t>N</a:t>
            </a:r>
            <a:r>
              <a:rPr dirty="0" sz="2700" lang="en-US"/>
              <a:t>A</a:t>
            </a:r>
            <a:r>
              <a:rPr dirty="0" sz="2700" lang="en-US"/>
              <a:t>F</a:t>
            </a:r>
            <a:r>
              <a:rPr dirty="0" sz="2700" lang="en-US"/>
              <a:t>I</a:t>
            </a:r>
            <a:r>
              <a:rPr dirty="0" sz="2700" lang="en-US"/>
              <a:t>S</a:t>
            </a:r>
            <a:r>
              <a:rPr dirty="0" sz="2700" lang="en-US"/>
              <a:t>A</a:t>
            </a:r>
            <a:r>
              <a:rPr dirty="0" sz="2700" lang="en-US"/>
              <a:t> </a:t>
            </a:r>
            <a:r>
              <a:rPr dirty="0" sz="2700" lang="en-US"/>
              <a:t>M</a:t>
            </a:r>
            <a:r>
              <a:rPr dirty="0" sz="2700" lang="en-US"/>
              <a:t>A</a:t>
            </a:r>
            <a:r>
              <a:rPr dirty="0" sz="2700" lang="en-US"/>
              <a:t>H</a:t>
            </a:r>
            <a:r>
              <a:rPr dirty="0" sz="2700" lang="en-US"/>
              <a:t>I</a:t>
            </a:r>
            <a:r>
              <a:rPr dirty="0" sz="2700" lang="en-US"/>
              <a:t>R</a:t>
            </a:r>
            <a:r>
              <a:rPr dirty="0" sz="2700" lang="en-US"/>
              <a:t>A</a:t>
            </a:r>
            <a:r>
              <a:rPr dirty="0" sz="2700" lang="en-US"/>
              <a:t>.</a:t>
            </a:r>
            <a:r>
              <a:rPr dirty="0" sz="2700" lang="en-US"/>
              <a:t>K</a:t>
            </a:r>
            <a:r>
              <a:rPr dirty="0" sz="2700" lang="en-US"/>
              <a:t>.</a:t>
            </a:r>
            <a:r>
              <a:rPr dirty="0" sz="2700" lang="en-US"/>
              <a:t>M</a:t>
            </a:r>
            <a:r>
              <a:rPr dirty="0" sz="2700" lang="en-US"/>
              <a:t>(</a:t>
            </a:r>
            <a:r>
              <a:rPr dirty="0" sz="2700" lang="en-US"/>
              <a:t>3118191040</a:t>
            </a:r>
            <a:r>
              <a:rPr dirty="0" sz="2700" lang="en-US"/>
              <a:t>2</a:t>
            </a:r>
            <a:r>
              <a:rPr dirty="0" sz="2700" lang="en-US"/>
              <a:t>9</a:t>
            </a:r>
            <a:r>
              <a:rPr dirty="0" sz="2700" lang="en-US"/>
              <a:t>)</a:t>
            </a:r>
            <a:br>
              <a:rPr dirty="0" sz="2700" lang="en-US"/>
            </a:br>
            <a:r>
              <a:rPr dirty="0" sz="2700" lang="en-US"/>
              <a:t>S</a:t>
            </a:r>
            <a:r>
              <a:rPr dirty="0" sz="2700" lang="en-US"/>
              <a:t>H</a:t>
            </a:r>
            <a:r>
              <a:rPr dirty="0" sz="2700" lang="en-US"/>
              <a:t>A</a:t>
            </a:r>
            <a:r>
              <a:rPr dirty="0" sz="2700" lang="en-US"/>
              <a:t>L</a:t>
            </a:r>
            <a:r>
              <a:rPr dirty="0" sz="2700" lang="en-US"/>
              <a:t>I</a:t>
            </a:r>
            <a:r>
              <a:rPr dirty="0" sz="2700" lang="en-US"/>
              <a:t>N</a:t>
            </a:r>
            <a:r>
              <a:rPr dirty="0" sz="2700" lang="en-US"/>
              <a:t>I</a:t>
            </a:r>
            <a:r>
              <a:rPr dirty="0" sz="2700" lang="en-US"/>
              <a:t>.</a:t>
            </a:r>
            <a:r>
              <a:rPr dirty="0" sz="2700" lang="en-US"/>
              <a:t>S</a:t>
            </a:r>
            <a:r>
              <a:rPr dirty="0" sz="2700" lang="en-US"/>
              <a:t>(</a:t>
            </a:r>
            <a:r>
              <a:rPr dirty="0" sz="2700" lang="en-US"/>
              <a:t>3</a:t>
            </a:r>
            <a:r>
              <a:rPr dirty="0" sz="2700" lang="en-US"/>
              <a:t>1</a:t>
            </a:r>
            <a:r>
              <a:rPr dirty="0" sz="2700" lang="en-US"/>
              <a:t>1</a:t>
            </a:r>
            <a:r>
              <a:rPr dirty="0" sz="2700" lang="en-US"/>
              <a:t>8</a:t>
            </a:r>
            <a:r>
              <a:rPr dirty="0" sz="2700" lang="en-US"/>
              <a:t>1</a:t>
            </a:r>
            <a:r>
              <a:rPr dirty="0" sz="2700" lang="en-US"/>
              <a:t>9</a:t>
            </a:r>
            <a:r>
              <a:rPr dirty="0" sz="2700" lang="en-US"/>
              <a:t>1</a:t>
            </a:r>
            <a:r>
              <a:rPr dirty="0" sz="2700" lang="en-US"/>
              <a:t>0</a:t>
            </a:r>
            <a:r>
              <a:rPr dirty="0" sz="2700" lang="en-US"/>
              <a:t>4</a:t>
            </a:r>
            <a:r>
              <a:rPr dirty="0" sz="2700" lang="en-US"/>
              <a:t>0</a:t>
            </a:r>
            <a:r>
              <a:rPr dirty="0" sz="2700" lang="en-US"/>
              <a:t>4</a:t>
            </a:r>
            <a:r>
              <a:rPr dirty="0" sz="2700" lang="en-US"/>
              <a:t>4</a:t>
            </a:r>
            <a:r>
              <a:rPr dirty="0" sz="2700" lang="en-US"/>
              <a:t>)</a:t>
            </a:r>
            <a:br>
              <a:rPr dirty="0" sz="2700" lang="en-US"/>
            </a:br>
            <a:r>
              <a:rPr dirty="0" sz="2700" lang="en-US"/>
              <a:t>H</a:t>
            </a:r>
            <a:r>
              <a:rPr dirty="0" sz="2700" lang="en-US"/>
              <a:t>A</a:t>
            </a:r>
            <a:r>
              <a:rPr dirty="0" sz="2700" lang="en-US"/>
              <a:t>M</a:t>
            </a:r>
            <a:r>
              <a:rPr dirty="0" sz="2700" lang="en-US"/>
              <a:t>E</a:t>
            </a:r>
            <a:r>
              <a:rPr dirty="0" sz="2700" lang="en-US"/>
              <a:t>E</a:t>
            </a:r>
            <a:r>
              <a:rPr dirty="0" sz="2700" lang="en-US"/>
              <a:t>D</a:t>
            </a:r>
            <a:r>
              <a:rPr dirty="0" sz="2700" lang="en-US"/>
              <a:t> </a:t>
            </a:r>
            <a:r>
              <a:rPr dirty="0" sz="2700" lang="en-US"/>
              <a:t>J</a:t>
            </a:r>
            <a:r>
              <a:rPr dirty="0" sz="2700" lang="en-US"/>
              <a:t>A</a:t>
            </a:r>
            <a:r>
              <a:rPr dirty="0" sz="2700" lang="en-US"/>
              <a:t>H</a:t>
            </a:r>
            <a:r>
              <a:rPr dirty="0" sz="2700" lang="en-US"/>
              <a:t>U</a:t>
            </a:r>
            <a:r>
              <a:rPr dirty="0" sz="2700" lang="en-US"/>
              <a:t>F</a:t>
            </a:r>
            <a:r>
              <a:rPr dirty="0" sz="2700" lang="en-US"/>
              <a:t>A</a:t>
            </a:r>
            <a:r>
              <a:rPr dirty="0" sz="2700" lang="en-US"/>
              <a:t>R</a:t>
            </a:r>
            <a:r>
              <a:rPr dirty="0" sz="2700" lang="en-US"/>
              <a:t> </a:t>
            </a:r>
            <a:r>
              <a:rPr dirty="0" sz="2700" lang="en-US"/>
              <a:t>H</a:t>
            </a:r>
            <a:r>
              <a:rPr dirty="0" sz="2700" lang="en-US"/>
              <a:t>A</a:t>
            </a:r>
            <a:r>
              <a:rPr dirty="0" sz="2700" lang="en-US"/>
              <a:t>J</a:t>
            </a:r>
            <a:r>
              <a:rPr dirty="0" sz="2700" lang="en-US"/>
              <a:t>A</a:t>
            </a:r>
            <a:r>
              <a:rPr dirty="0" sz="2700" lang="en-US"/>
              <a:t> </a:t>
            </a:r>
            <a:r>
              <a:rPr dirty="0" sz="2700" lang="en-US"/>
              <a:t>A</a:t>
            </a:r>
            <a:r>
              <a:rPr dirty="0" sz="2700" lang="en-US"/>
              <a:t>L</a:t>
            </a:r>
            <a:r>
              <a:rPr dirty="0" sz="2700" lang="en-US"/>
              <a:t>A</a:t>
            </a:r>
            <a:r>
              <a:rPr dirty="0" sz="2700" lang="en-US"/>
              <a:t>U</a:t>
            </a:r>
            <a:r>
              <a:rPr dirty="0" sz="2700" lang="en-US"/>
              <a:t>D</a:t>
            </a:r>
            <a:r>
              <a:rPr dirty="0" sz="2700" lang="en-US"/>
              <a:t>I</a:t>
            </a:r>
            <a:r>
              <a:rPr dirty="0" sz="2700" lang="en-US"/>
              <a:t>N</a:t>
            </a:r>
            <a:r>
              <a:rPr dirty="0" sz="2700" lang="en-US"/>
              <a:t>.</a:t>
            </a:r>
            <a:r>
              <a:rPr dirty="0" sz="2700" lang="en-US"/>
              <a:t>N</a:t>
            </a:r>
            <a:r>
              <a:rPr dirty="0" sz="2700" lang="en-US"/>
              <a:t>.</a:t>
            </a:r>
            <a:r>
              <a:rPr dirty="0" sz="2700" lang="en-US"/>
              <a:t>H</a:t>
            </a:r>
            <a:br>
              <a:rPr dirty="0" sz="2700" lang="en-US"/>
            </a:br>
            <a:r>
              <a:rPr dirty="0" sz="2800" lang="en-US"/>
              <a:t>            </a:t>
            </a:r>
            <a:r>
              <a:rPr dirty="0" sz="2800" lang="en-US"/>
              <a:t>(</a:t>
            </a:r>
            <a:r>
              <a:rPr dirty="0" sz="2800" lang="en-US"/>
              <a:t>3</a:t>
            </a:r>
            <a:r>
              <a:rPr dirty="0" sz="2800" lang="en-US"/>
              <a:t>1</a:t>
            </a:r>
            <a:r>
              <a:rPr dirty="0" sz="2800" lang="en-US"/>
              <a:t>1</a:t>
            </a:r>
            <a:r>
              <a:rPr dirty="0" sz="2800" lang="en-US"/>
              <a:t>8</a:t>
            </a:r>
            <a:r>
              <a:rPr dirty="0" sz="2800" lang="en-US"/>
              <a:t>1</a:t>
            </a:r>
            <a:r>
              <a:rPr dirty="0" sz="2800" lang="en-US"/>
              <a:t>9</a:t>
            </a:r>
            <a:r>
              <a:rPr dirty="0" sz="2800" lang="en-US"/>
              <a:t>1</a:t>
            </a:r>
            <a:r>
              <a:rPr dirty="0" sz="2800" lang="en-US"/>
              <a:t>0</a:t>
            </a:r>
            <a:r>
              <a:rPr dirty="0" sz="2800" lang="en-US"/>
              <a:t>4</a:t>
            </a:r>
            <a:r>
              <a:rPr dirty="0" sz="2800" lang="en-US"/>
              <a:t>0</a:t>
            </a:r>
            <a:r>
              <a:rPr dirty="0" sz="2800" lang="en-US"/>
              <a:t>1</a:t>
            </a:r>
            <a:r>
              <a:rPr dirty="0" sz="2800" lang="en-US"/>
              <a:t>2</a:t>
            </a:r>
            <a:r>
              <a:rPr dirty="0" sz="2800" lang="en-US"/>
              <a:t>)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 txBox="1"/>
          <p:nvPr/>
        </p:nvSpPr>
        <p:spPr>
          <a:xfrm>
            <a:off x="1057230" y="109058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1057229" y="1985565"/>
            <a:ext cx="7371272" cy="30251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EM </a:t>
            </a:r>
            <a:r>
              <a:rPr sz="2800" lang="en-US">
                <a:solidFill>
                  <a:srgbClr val="000000"/>
                </a:solidFill>
              </a:rPr>
              <a:t>STATEMENT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 </a:t>
            </a:r>
            <a:r>
              <a:rPr sz="2800" lang="en-US">
                <a:solidFill>
                  <a:srgbClr val="000000"/>
                </a:solidFill>
              </a:rPr>
              <a:t>ARCHITECTURE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ADVA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PRE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W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CONCLU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312880" y="2265680"/>
            <a:ext cx="10515600" cy="2326640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b="1" dirty="0" sz="4000" lang="en-US"/>
              <a:t>PROBLEM STATEMENT:</a:t>
            </a:r>
            <a:br>
              <a:rPr dirty="0" sz="3200" lang="en-US"/>
            </a:br>
            <a:r>
              <a:rPr dirty="0" sz="3600" lang="en-US"/>
              <a:t>            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br>
              <a:rPr dirty="0" sz="3600" lang="en-US"/>
            </a:br>
            <a:r>
              <a:rPr dirty="0" sz="3600" lang="en-US"/>
              <a:t>T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c</a:t>
            </a:r>
            <a:r>
              <a:rPr dirty="0" sz="3600" lang="en-US"/>
              <a:t>h</a:t>
            </a:r>
            <a:r>
              <a:rPr dirty="0" sz="3600" lang="en-US"/>
              <a:t>i</a:t>
            </a:r>
            <a:r>
              <a:rPr dirty="0" sz="3600" lang="en-US"/>
              <a:t>l</a:t>
            </a:r>
            <a:r>
              <a:rPr dirty="0" sz="3600" lang="en-US"/>
              <a:t>d</a:t>
            </a:r>
            <a:r>
              <a:rPr dirty="0" sz="3600" lang="en-US"/>
              <a:t>r</a:t>
            </a:r>
            <a:r>
              <a:rPr dirty="0" sz="3600" lang="en-US"/>
              <a:t>e</a:t>
            </a:r>
            <a:r>
              <a:rPr dirty="0" sz="3600" lang="en-US"/>
              <a:t>n</a:t>
            </a:r>
            <a:r>
              <a:rPr dirty="0" sz="3600" lang="en-US"/>
              <a:t> </a:t>
            </a:r>
            <a:r>
              <a:rPr dirty="0" sz="3600" lang="en-US"/>
              <a:t>f</a:t>
            </a:r>
            <a:r>
              <a:rPr dirty="0" sz="3600" lang="en-US"/>
              <a:t>a</a:t>
            </a:r>
            <a:r>
              <a:rPr dirty="0" sz="3600" lang="en-US"/>
              <a:t>c</a:t>
            </a:r>
            <a:r>
              <a:rPr dirty="0" sz="3600" lang="en-US"/>
              <a:t>i</a:t>
            </a:r>
            <a:r>
              <a:rPr dirty="0" sz="3600" lang="en-US"/>
              <a:t>n</a:t>
            </a:r>
            <a:r>
              <a:rPr dirty="0" sz="3600" lang="en-US"/>
              <a:t>g</a:t>
            </a:r>
            <a:r>
              <a:rPr dirty="0" sz="3600" lang="en-US"/>
              <a:t> </a:t>
            </a:r>
            <a:r>
              <a:rPr dirty="0" sz="3600" lang="en-US"/>
              <a:t>s</a:t>
            </a:r>
            <a:r>
              <a:rPr dirty="0" sz="3600" lang="en-US"/>
              <a:t>e</a:t>
            </a:r>
            <a:r>
              <a:rPr dirty="0" sz="3600" lang="en-US"/>
              <a:t>c</a:t>
            </a:r>
            <a:r>
              <a:rPr dirty="0" sz="3600" lang="en-US"/>
              <a:t>u</a:t>
            </a:r>
            <a:r>
              <a:rPr dirty="0" sz="3600" lang="en-US"/>
              <a:t>r</a:t>
            </a:r>
            <a:r>
              <a:rPr dirty="0" sz="3600" lang="en-US"/>
              <a:t>i</a:t>
            </a:r>
            <a:r>
              <a:rPr dirty="0" sz="3600" lang="en-US"/>
              <a:t>t</a:t>
            </a:r>
            <a:r>
              <a:rPr dirty="0" sz="3600" lang="en-US"/>
              <a:t>y</a:t>
            </a:r>
            <a:r>
              <a:rPr dirty="0" sz="3600" lang="en-US"/>
              <a:t> </a:t>
            </a:r>
            <a:r>
              <a:rPr dirty="0" sz="3600" lang="en-US"/>
              <a:t>r</a:t>
            </a:r>
            <a:r>
              <a:rPr dirty="0" sz="3600" lang="en-US"/>
              <a:t>i</a:t>
            </a:r>
            <a:r>
              <a:rPr dirty="0" sz="3600" lang="en-US"/>
              <a:t>s</a:t>
            </a:r>
            <a:r>
              <a:rPr dirty="0" sz="3600" lang="en-US"/>
              <a:t>k</a:t>
            </a:r>
            <a:r>
              <a:rPr dirty="0" sz="3600" lang="en-US"/>
              <a:t>s</a:t>
            </a:r>
            <a:r>
              <a:rPr dirty="0" sz="3600" lang="en-US"/>
              <a:t> </a:t>
            </a:r>
            <a:r>
              <a:rPr dirty="0" sz="3600" lang="en-US"/>
              <a:t>are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i</a:t>
            </a:r>
            <a:r>
              <a:rPr dirty="0" sz="3600" lang="en-US"/>
              <a:t>n</a:t>
            </a:r>
            <a:r>
              <a:rPr dirty="0" sz="3600" lang="en-US"/>
              <a:t>c</a:t>
            </a:r>
            <a:r>
              <a:rPr dirty="0" sz="3600" lang="en-US"/>
              <a:t>r</a:t>
            </a:r>
            <a:r>
              <a:rPr dirty="0" sz="3600" lang="en-US"/>
              <a:t>e</a:t>
            </a:r>
            <a:r>
              <a:rPr dirty="0" sz="3600" lang="en-US"/>
              <a:t>a</a:t>
            </a:r>
            <a:r>
              <a:rPr dirty="0" sz="3600" lang="en-US"/>
              <a:t>s</a:t>
            </a:r>
            <a:r>
              <a:rPr dirty="0" sz="3600" lang="en-US"/>
              <a:t>i</a:t>
            </a:r>
            <a:r>
              <a:rPr dirty="0" sz="3600" lang="en-US"/>
              <a:t>n</a:t>
            </a:r>
            <a:r>
              <a:rPr dirty="0" sz="3600" lang="en-US"/>
              <a:t>g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d</a:t>
            </a:r>
            <a:r>
              <a:rPr dirty="0" sz="3600" lang="en-US"/>
              <a:t>a</a:t>
            </a:r>
            <a:r>
              <a:rPr dirty="0" sz="3600" lang="en-US"/>
              <a:t>y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b</a:t>
            </a:r>
            <a:r>
              <a:rPr dirty="0" sz="3600" lang="en-US"/>
              <a:t>y</a:t>
            </a:r>
            <a:r>
              <a:rPr dirty="0" sz="3600" lang="en-US"/>
              <a:t> </a:t>
            </a:r>
            <a:r>
              <a:rPr altLang="en-US" dirty="0" sz="3600" lang="en-US"/>
              <a:t>day.</a:t>
            </a:r>
            <a:r>
              <a:rPr altLang="en-US" dirty="0" sz="3600" lang="en-US"/>
              <a:t> </a:t>
            </a:r>
            <a:r>
              <a:rPr altLang="en-US" dirty="0" sz="3600" lang="en-US"/>
              <a:t>S</a:t>
            </a:r>
            <a:r>
              <a:rPr altLang="en-US" dirty="0" sz="3600" lang="en-US"/>
              <a:t>o</a:t>
            </a:r>
            <a:r>
              <a:rPr altLang="en-US" dirty="0" sz="3600" lang="en-US"/>
              <a:t> </a:t>
            </a:r>
            <a:r>
              <a:rPr altLang="en-US" dirty="0" sz="3600" lang="en-US"/>
              <a:t>t</a:t>
            </a:r>
            <a:r>
              <a:rPr altLang="en-US" dirty="0" sz="3600" lang="en-US"/>
              <a:t>o</a:t>
            </a:r>
            <a:r>
              <a:rPr altLang="en-US" dirty="0" sz="3600" lang="en-US"/>
              <a:t> </a:t>
            </a:r>
            <a:r>
              <a:rPr altLang="en-US" dirty="0" sz="3600" lang="en-US"/>
              <a:t>i</a:t>
            </a:r>
            <a:r>
              <a:rPr altLang="en-US" dirty="0" sz="3600" lang="en-US"/>
              <a:t>d</a:t>
            </a:r>
            <a:r>
              <a:rPr altLang="en-US" dirty="0" sz="3600" lang="en-US"/>
              <a:t>e</a:t>
            </a:r>
            <a:r>
              <a:rPr altLang="en-US" dirty="0" sz="3600" lang="en-US"/>
              <a:t>n</a:t>
            </a:r>
            <a:r>
              <a:rPr altLang="en-US" dirty="0" sz="3600" lang="en-US"/>
              <a:t>t</a:t>
            </a:r>
            <a:r>
              <a:rPr altLang="en-US" dirty="0" sz="3600" lang="en-US"/>
              <a:t>i</a:t>
            </a:r>
            <a:r>
              <a:rPr altLang="en-US" dirty="0" sz="3600" lang="en-US"/>
              <a:t>f</a:t>
            </a:r>
            <a:r>
              <a:rPr altLang="en-US" dirty="0" sz="3600" lang="en-US"/>
              <a:t>y</a:t>
            </a:r>
            <a:r>
              <a:rPr altLang="en-US" dirty="0" sz="3600" lang="en-US"/>
              <a:t> </a:t>
            </a:r>
            <a:r>
              <a:rPr altLang="en-US" dirty="0" sz="3600" lang="en-US"/>
              <a:t>a</a:t>
            </a:r>
            <a:r>
              <a:rPr altLang="en-US" dirty="0" sz="3600" lang="en-US"/>
              <a:t>n</a:t>
            </a:r>
            <a:r>
              <a:rPr altLang="en-US" dirty="0" sz="3600" lang="en-US"/>
              <a:t>d</a:t>
            </a:r>
            <a:r>
              <a:rPr altLang="en-US" dirty="0" sz="3600" lang="en-US"/>
              <a:t> </a:t>
            </a:r>
            <a:r>
              <a:rPr altLang="en-US" dirty="0" sz="3600" lang="en-US"/>
              <a:t>p</a:t>
            </a:r>
            <a:r>
              <a:rPr altLang="en-US" dirty="0" sz="3600" lang="en-US"/>
              <a:t>r</a:t>
            </a:r>
            <a:r>
              <a:rPr altLang="en-US" dirty="0" sz="3600" lang="en-US"/>
              <a:t>e</a:t>
            </a:r>
            <a:r>
              <a:rPr altLang="en-US" dirty="0" sz="3600" lang="en-US"/>
              <a:t>v</a:t>
            </a:r>
            <a:r>
              <a:rPr altLang="en-US" dirty="0" sz="3600" lang="en-US"/>
              <a:t>e</a:t>
            </a:r>
            <a:r>
              <a:rPr altLang="en-US" dirty="0" sz="3600" lang="en-US"/>
              <a:t>n</a:t>
            </a:r>
            <a:r>
              <a:rPr altLang="en-US" dirty="0" sz="3600" lang="en-US"/>
              <a:t>t</a:t>
            </a:r>
            <a:r>
              <a:rPr altLang="en-US" dirty="0" sz="3600" lang="en-US"/>
              <a:t> </a:t>
            </a:r>
            <a:r>
              <a:rPr altLang="en-US" dirty="0" sz="3600" lang="en-US"/>
              <a:t>c</a:t>
            </a:r>
            <a:r>
              <a:rPr altLang="en-US" dirty="0" sz="3600" lang="en-US"/>
              <a:t>h</a:t>
            </a:r>
            <a:r>
              <a:rPr altLang="en-US" dirty="0" sz="3600" lang="en-US"/>
              <a:t>i</a:t>
            </a:r>
            <a:r>
              <a:rPr altLang="en-US" dirty="0" sz="3600" lang="en-US"/>
              <a:t>l</a:t>
            </a:r>
            <a:r>
              <a:rPr altLang="en-US" dirty="0" sz="3600" lang="en-US"/>
              <a:t>d</a:t>
            </a:r>
            <a:r>
              <a:rPr altLang="en-US" dirty="0" sz="3600" lang="en-US"/>
              <a:t>r</a:t>
            </a:r>
            <a:r>
              <a:rPr altLang="en-US" dirty="0" sz="3600" lang="en-US"/>
              <a:t>e</a:t>
            </a:r>
            <a:r>
              <a:rPr altLang="en-US" dirty="0" sz="3600" lang="en-US"/>
              <a:t>n</a:t>
            </a:r>
            <a:r>
              <a:rPr altLang="en-US" dirty="0" sz="3600" lang="en-US"/>
              <a:t> </a:t>
            </a:r>
            <a:r>
              <a:rPr altLang="en-US" dirty="0" sz="3600" lang="en-US"/>
              <a:t>b</a:t>
            </a:r>
            <a:r>
              <a:rPr altLang="en-US" dirty="0" sz="3600" lang="en-US"/>
              <a:t>e</a:t>
            </a:r>
            <a:r>
              <a:rPr altLang="en-US" dirty="0" sz="3600" lang="en-US"/>
              <a:t>i</a:t>
            </a:r>
            <a:r>
              <a:rPr altLang="en-US" dirty="0" sz="3600" lang="en-US"/>
              <a:t>n</a:t>
            </a:r>
            <a:r>
              <a:rPr altLang="en-US" dirty="0" sz="3600" lang="en-US"/>
              <a:t>g</a:t>
            </a:r>
            <a:r>
              <a:rPr altLang="en-US" dirty="0" sz="3600" lang="en-US"/>
              <a:t> </a:t>
            </a:r>
            <a:r>
              <a:rPr altLang="en-US" dirty="0" sz="3600" lang="en-US"/>
              <a:t>a</a:t>
            </a:r>
            <a:r>
              <a:rPr altLang="en-US" dirty="0" sz="3600" lang="en-US"/>
              <a:t>t</a:t>
            </a:r>
            <a:r>
              <a:rPr altLang="en-US" dirty="0" sz="3600" lang="en-US"/>
              <a:t>t</a:t>
            </a:r>
            <a:r>
              <a:rPr altLang="en-US" dirty="0" sz="3600" lang="en-US"/>
              <a:t>a</a:t>
            </a:r>
            <a:r>
              <a:rPr altLang="en-US" dirty="0" sz="3600" lang="en-US"/>
              <a:t>c</a:t>
            </a:r>
            <a:r>
              <a:rPr altLang="en-US" dirty="0" sz="3600" lang="en-US"/>
              <a:t>k</a:t>
            </a:r>
            <a:r>
              <a:rPr altLang="en-US" dirty="0" sz="3600" lang="en-US"/>
              <a:t>e</a:t>
            </a:r>
            <a:r>
              <a:rPr altLang="en-US" dirty="0" sz="3600" lang="en-US"/>
              <a:t>d</a:t>
            </a:r>
            <a:r>
              <a:rPr altLang="en-US" dirty="0" sz="3600" lang="en-US"/>
              <a:t>,</a:t>
            </a:r>
            <a:r>
              <a:rPr altLang="en-US" dirty="0" sz="3600" lang="en-US"/>
              <a:t>a</a:t>
            </a:r>
            <a:r>
              <a:rPr altLang="en-US" dirty="0" sz="3600" lang="en-US"/>
              <a:t>n</a:t>
            </a:r>
            <a:r>
              <a:rPr altLang="en-US" dirty="0" sz="3600" lang="en-US"/>
              <a:t> </a:t>
            </a:r>
            <a:r>
              <a:rPr altLang="en-US" dirty="0" sz="3600" lang="en-US"/>
              <a:t>a</a:t>
            </a:r>
            <a:r>
              <a:rPr altLang="en-US" dirty="0" sz="3600" lang="en-US"/>
              <a:t>u</a:t>
            </a:r>
            <a:r>
              <a:rPr altLang="en-US" dirty="0" sz="3600" lang="en-US"/>
              <a:t>t</a:t>
            </a:r>
            <a:r>
              <a:rPr altLang="en-US" dirty="0" sz="3600" lang="en-US"/>
              <a:t>o</a:t>
            </a:r>
            <a:r>
              <a:rPr altLang="en-US" dirty="0" sz="3600" lang="en-US"/>
              <a:t>n</a:t>
            </a:r>
            <a:r>
              <a:rPr altLang="en-US" dirty="0" sz="3600" lang="en-US"/>
              <a:t>o</a:t>
            </a:r>
            <a:r>
              <a:rPr altLang="en-US" dirty="0" sz="3600" lang="en-US"/>
              <a:t>m</a:t>
            </a:r>
            <a:r>
              <a:rPr altLang="en-US" dirty="0" sz="3600" lang="en-US"/>
              <a:t>o</a:t>
            </a:r>
            <a:r>
              <a:rPr altLang="en-US" dirty="0" sz="3600" lang="en-US"/>
              <a:t>u</a:t>
            </a:r>
            <a:r>
              <a:rPr altLang="en-US" dirty="0" sz="3600" lang="en-US"/>
              <a:t>s</a:t>
            </a:r>
            <a:r>
              <a:rPr altLang="en-US" dirty="0" sz="3600" lang="en-US"/>
              <a:t> </a:t>
            </a:r>
            <a:r>
              <a:rPr altLang="en-US" dirty="0" sz="3600" lang="en-US"/>
              <a:t>r</a:t>
            </a:r>
            <a:r>
              <a:rPr altLang="en-US" dirty="0" sz="3600" lang="en-US"/>
              <a:t>e</a:t>
            </a:r>
            <a:r>
              <a:rPr altLang="en-US" dirty="0" sz="3600" lang="en-US"/>
              <a:t>a</a:t>
            </a:r>
            <a:r>
              <a:rPr altLang="en-US" dirty="0" sz="3600" lang="en-US"/>
              <a:t>l</a:t>
            </a:r>
            <a:r>
              <a:rPr altLang="en-US" dirty="0" sz="3600" lang="en-US"/>
              <a:t>-</a:t>
            </a:r>
            <a:r>
              <a:rPr altLang="en-US" dirty="0" sz="3600" lang="en-US"/>
              <a:t>t</a:t>
            </a:r>
            <a:r>
              <a:rPr altLang="en-US" dirty="0" sz="3600" lang="en-US"/>
              <a:t>i</a:t>
            </a:r>
            <a:r>
              <a:rPr altLang="en-US" dirty="0" sz="3600" lang="en-US"/>
              <a:t>m</a:t>
            </a:r>
            <a:r>
              <a:rPr altLang="en-US" dirty="0" sz="3600" lang="en-US"/>
              <a:t>e</a:t>
            </a:r>
            <a:r>
              <a:rPr altLang="en-US" dirty="0" sz="3600" lang="en-US"/>
              <a:t> </a:t>
            </a:r>
            <a:r>
              <a:rPr altLang="en-US" dirty="0" sz="3600" lang="en-US"/>
              <a:t> </a:t>
            </a:r>
            <a:r>
              <a:rPr altLang="en-US" dirty="0" sz="3600" lang="en-US"/>
              <a:t>m</a:t>
            </a:r>
            <a:r>
              <a:rPr altLang="en-US" dirty="0" sz="3600" lang="en-US"/>
              <a:t>o</a:t>
            </a:r>
            <a:r>
              <a:rPr altLang="en-US" dirty="0" sz="3600" lang="en-US"/>
              <a:t>n</a:t>
            </a:r>
            <a:r>
              <a:rPr altLang="en-US" dirty="0" sz="3600" lang="en-US"/>
              <a:t>i</a:t>
            </a:r>
            <a:r>
              <a:rPr altLang="en-US" dirty="0" sz="3600" lang="en-US"/>
              <a:t>t</a:t>
            </a:r>
            <a:r>
              <a:rPr altLang="en-US" dirty="0" sz="3600" lang="en-US"/>
              <a:t>o</a:t>
            </a:r>
            <a:r>
              <a:rPr altLang="en-US" dirty="0" sz="3600" lang="en-US"/>
              <a:t>r</a:t>
            </a:r>
            <a:r>
              <a:rPr altLang="en-US" dirty="0" sz="3600" lang="en-US"/>
              <a:t>i</a:t>
            </a:r>
            <a:r>
              <a:rPr altLang="en-US" dirty="0" sz="3600" lang="en-US"/>
              <a:t>n</a:t>
            </a:r>
            <a:r>
              <a:rPr altLang="en-US" dirty="0" sz="3600" lang="en-US"/>
              <a:t>g</a:t>
            </a:r>
            <a:r>
              <a:rPr altLang="en-US" dirty="0" sz="3600" lang="en-US"/>
              <a:t> </a:t>
            </a:r>
            <a:r>
              <a:rPr altLang="en-US" dirty="0" sz="3600" lang="en-US"/>
              <a:t> </a:t>
            </a:r>
            <a:r>
              <a:rPr altLang="en-US" dirty="0" sz="3600" lang="en-US"/>
              <a:t>s</a:t>
            </a:r>
            <a:r>
              <a:rPr altLang="en-US" dirty="0" sz="3600" lang="en-US"/>
              <a:t>y</a:t>
            </a:r>
            <a:r>
              <a:rPr altLang="en-US" dirty="0" sz="3600" lang="en-US"/>
              <a:t>s</a:t>
            </a:r>
            <a:r>
              <a:rPr altLang="en-US" dirty="0" sz="3600" lang="en-US"/>
              <a:t>t</a:t>
            </a:r>
            <a:r>
              <a:rPr altLang="en-US" dirty="0" sz="3600" lang="en-US"/>
              <a:t>e</a:t>
            </a:r>
            <a:r>
              <a:rPr altLang="en-US" dirty="0" sz="3600" lang="en-US"/>
              <a:t>m</a:t>
            </a:r>
            <a:r>
              <a:rPr altLang="en-US" dirty="0" sz="3600" lang="en-US"/>
              <a:t> </a:t>
            </a:r>
            <a:r>
              <a:rPr altLang="en-US" dirty="0" sz="3600" lang="en-US"/>
              <a:t> </a:t>
            </a:r>
            <a:r>
              <a:rPr altLang="en-US" dirty="0" sz="3600" lang="en-US"/>
              <a:t>i</a:t>
            </a:r>
            <a:r>
              <a:rPr altLang="en-US" dirty="0" sz="3600" lang="en-US"/>
              <a:t>s</a:t>
            </a:r>
            <a:r>
              <a:rPr altLang="en-US" dirty="0" sz="3600" lang="en-US"/>
              <a:t> </a:t>
            </a:r>
            <a:r>
              <a:rPr altLang="en-US" dirty="0" sz="3600" lang="en-US"/>
              <a:t> </a:t>
            </a:r>
            <a:r>
              <a:rPr altLang="en-US" dirty="0" sz="3600" lang="en-US"/>
              <a:t>n</a:t>
            </a:r>
            <a:r>
              <a:rPr altLang="en-US" dirty="0" sz="3600" lang="en-US"/>
              <a:t>e</a:t>
            </a:r>
            <a:r>
              <a:rPr altLang="en-US" dirty="0" sz="3600" lang="en-US"/>
              <a:t>c</a:t>
            </a:r>
            <a:r>
              <a:rPr altLang="en-US" dirty="0" sz="3600" lang="en-US"/>
              <a:t>e</a:t>
            </a:r>
            <a:r>
              <a:rPr altLang="en-US" dirty="0" sz="3600" lang="en-US"/>
              <a:t>s</a:t>
            </a:r>
            <a:r>
              <a:rPr altLang="en-US" dirty="0" sz="3600" lang="en-US"/>
              <a:t>s</a:t>
            </a:r>
            <a:r>
              <a:rPr altLang="en-US" dirty="0" sz="3600" lang="en-US"/>
              <a:t>a</a:t>
            </a:r>
            <a:r>
              <a:rPr altLang="en-US" dirty="0" sz="3600" lang="en-US"/>
              <a:t>r</a:t>
            </a:r>
            <a:r>
              <a:rPr altLang="en-US" dirty="0" sz="3600" lang="en-US"/>
              <a:t>y</a:t>
            </a:r>
            <a:r>
              <a:rPr altLang="en-US" dirty="0" sz="36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243840" y="365125"/>
            <a:ext cx="11109960" cy="1325563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b="1" dirty="0" sz="3600" lang="en-US"/>
              <a:t> PROPOSED</a:t>
            </a:r>
            <a:r>
              <a:rPr b="1" dirty="0" sz="4000" lang="en-US"/>
              <a:t> SOLUTION:</a:t>
            </a:r>
          </a:p>
        </p:txBody>
      </p:sp>
      <p:sp>
        <p:nvSpPr>
          <p:cNvPr id="1048599" name="Content Placeholder 3"/>
          <p:cNvSpPr>
            <a:spLocks noGrp="1"/>
          </p:cNvSpPr>
          <p:nvPr>
            <p:ph idx="1"/>
          </p:nvPr>
        </p:nvSpPr>
        <p:spPr>
          <a:xfrm>
            <a:off x="497839" y="1690688"/>
            <a:ext cx="10748897" cy="4524375"/>
          </a:xfrm>
        </p:spPr>
        <p:txBody>
          <a:bodyPr anchor="ctr" vert="horz">
            <a:normAutofit fontScale="75000" lnSpcReduction="20000"/>
          </a:bodyPr>
          <a:p>
            <a:pPr algn="l" indent="0" marL="0">
              <a:lnSpc>
                <a:spcPct val="150000"/>
              </a:lnSpc>
              <a:buNone/>
            </a:pPr>
            <a:r>
              <a:rPr dirty="0" sz="3200" lang="en-US">
                <a:latin typeface="+mj-lt"/>
              </a:rPr>
              <a:t>After analysing the drawbacks of the existing system, we have proposed a Child Tracking System using sensors and electronic components to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detect the child's location. It also gets the details about the child's body temperature, surrounding temperature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near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child,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humidity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of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</a:t>
            </a:r>
            <a:r>
              <a:rPr dirty="0" sz="3200" lang="en-US">
                <a:latin typeface="+mj-lt"/>
              </a:rPr>
              <a:t>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environment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, and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if a </a:t>
            </a:r>
            <a:r>
              <a:rPr dirty="0" sz="3200" lang="en-US">
                <a:latin typeface="+mj-lt"/>
              </a:rPr>
              <a:t>child is in danger, it creates an alarm to 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parents.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Using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this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s</a:t>
            </a:r>
            <a:r>
              <a:rPr dirty="0" sz="3200" lang="en-US">
                <a:latin typeface="+mj-lt"/>
              </a:rPr>
              <a:t>ystem,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parent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can also create a Geo Fence around a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particular location. By continuously checking 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child's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location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notifications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will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be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generated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if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child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crosses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the geofence. Notifications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will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be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sent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according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to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the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c</a:t>
            </a:r>
            <a:r>
              <a:rPr dirty="0" sz="3200" lang="en-US">
                <a:latin typeface="+mj-lt"/>
              </a:rPr>
              <a:t>hild's location to their parents or caretakers. The entire location</a:t>
            </a:r>
            <a:r>
              <a:rPr dirty="0" sz="3200" lang="en-US">
                <a:latin typeface="+mj-lt"/>
              </a:rPr>
              <a:t> data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will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be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stored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in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database.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8"/>
          <p:cNvSpPr txBox="1"/>
          <p:nvPr/>
        </p:nvSpPr>
        <p:spPr>
          <a:xfrm>
            <a:off x="538480" y="436880"/>
            <a:ext cx="1038352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>
                <a:latin typeface="+mj-lt"/>
              </a:rPr>
              <a:t>TECHNICAL ARCHITECTURE:</a:t>
            </a:r>
            <a:endParaRPr b="1" dirty="0" lang="en-US">
              <a:latin typeface="+mj-lt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43182" y="1456446"/>
            <a:ext cx="9305637" cy="4779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11"/>
          <p:cNvSpPr txBox="1"/>
          <p:nvPr/>
        </p:nvSpPr>
        <p:spPr>
          <a:xfrm>
            <a:off x="444957" y="886737"/>
            <a:ext cx="10095188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>
                <a:latin typeface="+mj-lt"/>
              </a:rPr>
              <a:t>SOLUTION ARCHITECTURE: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54337" y="1631195"/>
            <a:ext cx="7999687" cy="538129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8200" y="853440"/>
            <a:ext cx="10515600" cy="972185"/>
          </a:xfrm>
        </p:spPr>
        <p:txBody>
          <a:bodyPr>
            <a:normAutofit/>
          </a:bodyPr>
          <a:p>
            <a:r>
              <a:rPr b="1" dirty="0" sz="3600" lang="en-US"/>
              <a:t>ADVANTAGES: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lang="en-US"/>
              <a:t>CUSTOMIZABLE</a:t>
            </a:r>
          </a:p>
          <a:p>
            <a:pPr>
              <a:lnSpc>
                <a:spcPct val="150000"/>
              </a:lnSpc>
            </a:pPr>
            <a:r>
              <a:rPr altLang="en-US" dirty="0" lang="en-US"/>
              <a:t>E</a:t>
            </a:r>
            <a:r>
              <a:rPr altLang="en-US" dirty="0" lang="en-US"/>
              <a:t>A</a:t>
            </a:r>
            <a:r>
              <a:rPr altLang="en-US" dirty="0" lang="en-US"/>
              <a:t>S</a:t>
            </a:r>
            <a:r>
              <a:rPr altLang="en-US" dirty="0" lang="en-US"/>
              <a:t>Y</a:t>
            </a:r>
            <a:r>
              <a:rPr altLang="en-US" dirty="0" lang="en-US"/>
              <a:t> </a:t>
            </a:r>
            <a:r>
              <a:rPr altLang="en-US" dirty="0" lang="en-US"/>
              <a:t>A</a:t>
            </a:r>
            <a:r>
              <a:rPr altLang="en-US" dirty="0" lang="en-US"/>
              <a:t>C</a:t>
            </a:r>
            <a:r>
              <a:rPr altLang="en-US" dirty="0" lang="en-US"/>
              <a:t>C</a:t>
            </a:r>
            <a:r>
              <a:rPr altLang="en-US" dirty="0" lang="en-US"/>
              <a:t>E</a:t>
            </a:r>
            <a:r>
              <a:rPr altLang="en-US" dirty="0" lang="en-US"/>
              <a:t>S</a:t>
            </a:r>
            <a:r>
              <a:rPr altLang="en-US" dirty="0" lang="en-US"/>
              <a:t>S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altLang="en-US" dirty="0" lang="en-US"/>
              <a:t>C</a:t>
            </a:r>
            <a:r>
              <a:rPr altLang="en-US" dirty="0" lang="en-US"/>
              <a:t>A</a:t>
            </a:r>
            <a:r>
              <a:rPr altLang="en-US" dirty="0" lang="en-US"/>
              <a:t>N</a:t>
            </a:r>
            <a:r>
              <a:rPr altLang="en-US" dirty="0" lang="en-US"/>
              <a:t> </a:t>
            </a:r>
            <a:r>
              <a:rPr altLang="en-US" dirty="0" lang="en-US"/>
              <a:t>T</a:t>
            </a:r>
            <a:r>
              <a:rPr altLang="en-US" dirty="0" lang="en-US"/>
              <a:t>R</a:t>
            </a:r>
            <a:r>
              <a:rPr altLang="en-US" dirty="0" lang="en-US"/>
              <a:t>A</a:t>
            </a:r>
            <a:r>
              <a:rPr altLang="en-US" dirty="0" lang="en-US"/>
              <a:t>C</a:t>
            </a:r>
            <a:r>
              <a:rPr altLang="en-US" dirty="0" lang="en-US"/>
              <a:t>K</a:t>
            </a:r>
            <a:r>
              <a:rPr altLang="en-US" dirty="0" lang="en-US"/>
              <a:t> </a:t>
            </a:r>
            <a:r>
              <a:rPr altLang="en-US" dirty="0" lang="en-US"/>
              <a:t>C</a:t>
            </a:r>
            <a:r>
              <a:rPr altLang="en-US" dirty="0" lang="en-US"/>
              <a:t>H</a:t>
            </a:r>
            <a:r>
              <a:rPr altLang="en-US" dirty="0" lang="en-US"/>
              <a:t>I</a:t>
            </a:r>
            <a:r>
              <a:rPr altLang="en-US" dirty="0" lang="en-US"/>
              <a:t>L</a:t>
            </a:r>
            <a:r>
              <a:rPr altLang="en-US" dirty="0" lang="en-US"/>
              <a:t>D</a:t>
            </a:r>
            <a:r>
              <a:rPr altLang="en-US" dirty="0" lang="en-US"/>
              <a:t> </a:t>
            </a:r>
            <a:r>
              <a:rPr altLang="en-US" dirty="0" lang="en-US"/>
              <a:t>L</a:t>
            </a:r>
            <a:r>
              <a:rPr altLang="en-US" dirty="0" lang="en-US"/>
              <a:t>O</a:t>
            </a:r>
            <a:r>
              <a:rPr altLang="en-US" dirty="0" lang="en-US"/>
              <a:t>C</a:t>
            </a:r>
            <a:r>
              <a:rPr altLang="en-US" dirty="0" lang="en-US"/>
              <a:t>A</a:t>
            </a:r>
            <a:r>
              <a:rPr altLang="en-US" dirty="0" lang="en-US"/>
              <a:t>T</a:t>
            </a:r>
            <a:r>
              <a:rPr altLang="en-US" dirty="0" lang="en-US"/>
              <a:t>I</a:t>
            </a:r>
            <a:r>
              <a:rPr altLang="en-US" dirty="0" lang="en-US"/>
              <a:t>O</a:t>
            </a:r>
            <a:r>
              <a:rPr altLang="en-US" dirty="0" lang="en-US"/>
              <a:t>N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altLang="en-US" dirty="0" lang="en-US"/>
              <a:t>S</a:t>
            </a:r>
            <a:r>
              <a:rPr altLang="en-US" dirty="0" lang="en-US"/>
              <a:t>A</a:t>
            </a:r>
            <a:r>
              <a:rPr altLang="en-US" dirty="0" lang="en-US"/>
              <a:t>F</a:t>
            </a:r>
            <a:r>
              <a:rPr altLang="en-US" dirty="0" lang="en-US"/>
              <a:t>E</a:t>
            </a:r>
            <a:r>
              <a:rPr altLang="en-US" dirty="0" lang="en-US"/>
              <a:t>T</a:t>
            </a:r>
            <a:r>
              <a:rPr altLang="en-US" dirty="0" lang="en-US"/>
              <a:t>Y</a:t>
            </a:r>
            <a:r>
              <a:rPr altLang="en-US" dirty="0" lang="en-US"/>
              <a:t> </a:t>
            </a:r>
            <a:r>
              <a:rPr altLang="en-US" dirty="0" lang="en-US"/>
              <a:t>O</a:t>
            </a:r>
            <a:r>
              <a:rPr altLang="en-US" dirty="0" lang="en-US"/>
              <a:t>F</a:t>
            </a:r>
            <a:r>
              <a:rPr altLang="en-US" dirty="0" lang="en-US"/>
              <a:t> </a:t>
            </a:r>
            <a:r>
              <a:rPr altLang="en-US" dirty="0" lang="en-US"/>
              <a:t>CHI</a:t>
            </a:r>
            <a:r>
              <a:rPr altLang="en-US" dirty="0" lang="en-US"/>
              <a:t>L</a:t>
            </a:r>
            <a:r>
              <a:rPr altLang="en-US" dirty="0" lang="en-US"/>
              <a:t>D</a:t>
            </a:r>
            <a:r>
              <a:rPr altLang="en-US" dirty="0" lang="en-US"/>
              <a:t>R</a:t>
            </a:r>
            <a:r>
              <a:rPr altLang="en-US" dirty="0" lang="en-US"/>
              <a:t>E</a:t>
            </a:r>
            <a:r>
              <a:rPr altLang="en-US" dirty="0" lang="en-US"/>
              <a:t>N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altLang="en-US" dirty="0" lang="en-US"/>
              <a:t>M</a:t>
            </a:r>
            <a:r>
              <a:rPr altLang="en-US" dirty="0" lang="en-US"/>
              <a:t>O</a:t>
            </a:r>
            <a:r>
              <a:rPr altLang="en-US" dirty="0" lang="en-US"/>
              <a:t>B</a:t>
            </a:r>
            <a:r>
              <a:rPr altLang="en-US" dirty="0" lang="en-US"/>
              <a:t>I</a:t>
            </a:r>
            <a:r>
              <a:rPr altLang="en-US" dirty="0" lang="en-US"/>
              <a:t>L</a:t>
            </a:r>
            <a:r>
              <a:rPr altLang="en-US" dirty="0" lang="en-US"/>
              <a:t>E</a:t>
            </a:r>
            <a:r>
              <a:rPr altLang="en-US" dirty="0" lang="en-US"/>
              <a:t> </a:t>
            </a:r>
            <a:r>
              <a:rPr altLang="en-US" dirty="0" lang="en-US"/>
              <a:t>DE</a:t>
            </a:r>
            <a:r>
              <a:rPr altLang="en-US" dirty="0" lang="en-US"/>
              <a:t>V</a:t>
            </a:r>
            <a:r>
              <a:rPr altLang="en-US" dirty="0" lang="en-US"/>
              <a:t>I</a:t>
            </a:r>
            <a:r>
              <a:rPr altLang="en-US" dirty="0" lang="en-US"/>
              <a:t>C</a:t>
            </a:r>
            <a:r>
              <a:rPr altLang="en-US" dirty="0" lang="en-US"/>
              <a:t>E</a:t>
            </a:r>
            <a:r>
              <a:rPr altLang="en-US" dirty="0" lang="en-US"/>
              <a:t> </a:t>
            </a:r>
            <a:r>
              <a:rPr altLang="en-US" dirty="0" lang="en-US"/>
              <a:t>ACC</a:t>
            </a:r>
            <a:r>
              <a:rPr altLang="en-US" dirty="0" lang="en-US"/>
              <a:t>E</a:t>
            </a:r>
            <a:r>
              <a:rPr altLang="en-US" dirty="0" lang="en-US"/>
              <a:t>S</a:t>
            </a:r>
            <a:r>
              <a:rPr altLang="en-US" dirty="0" lang="en-US"/>
              <a:t>S</a:t>
            </a:r>
            <a:r>
              <a:rPr altLang="en-US" dirty="0" lang="en-US"/>
              <a:t>I</a:t>
            </a:r>
            <a:r>
              <a:rPr altLang="en-US" dirty="0" lang="en-US"/>
              <a:t>B</a:t>
            </a:r>
            <a:r>
              <a:rPr altLang="en-US" dirty="0" lang="en-US"/>
              <a:t>L</a:t>
            </a:r>
            <a:r>
              <a:rPr altLang="en-US" dirty="0" lang="en-US"/>
              <a:t>E</a:t>
            </a:r>
            <a:endParaRPr altLang="en-US" lang="zh-CN"/>
          </a:p>
          <a:p>
            <a:pPr>
              <a:lnSpc>
                <a:spcPct val="150000"/>
              </a:lnSpc>
            </a:pP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 txBox="1"/>
          <p:nvPr/>
        </p:nvSpPr>
        <p:spPr>
          <a:xfrm>
            <a:off x="4663758" y="26700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W</a:t>
            </a:r>
            <a:endParaRPr b="1" sz="2800" lang="en-US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32485" y="1379597"/>
            <a:ext cx="3454895" cy="524173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MOHAMED SATHAK A.J COLLEGE OF ENGINEERING</dc:title>
  <dc:creator>AHAMED RAASHID  ALI J B</dc:creator>
  <cp:lastModifiedBy>AHAMED RAASHID  ALI J B</cp:lastModifiedBy>
  <dcterms:created xsi:type="dcterms:W3CDTF">2022-11-14T17:30:01Z</dcterms:created>
  <dcterms:modified xsi:type="dcterms:W3CDTF">2022-11-19T03:24:04Z</dcterms:modified>
</cp:coreProperties>
</file>