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3" r:id="rId9"/>
    <p:sldId id="267" r:id="rId10"/>
    <p:sldId id="268" r:id="rId11"/>
    <p:sldId id="264" r:id="rId12"/>
    <p:sldId id="269"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21FC-F9D5-44EF-ABB9-B0E6103860DB}" v="2" dt="2022-11-19T06:43:14.250"/>
    <p1510:client id="{41CD2069-1B77-4762-8E03-67A2BE6CC29B}" v="7" dt="2022-11-19T04:13:33.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tha N" userId="8ec44b51241ec7a1" providerId="LiveId" clId="{0DDE21FC-F9D5-44EF-ABB9-B0E6103860DB}"/>
    <pc:docChg chg="modSld">
      <pc:chgData name="Sajitha N" userId="8ec44b51241ec7a1" providerId="LiveId" clId="{0DDE21FC-F9D5-44EF-ABB9-B0E6103860DB}" dt="2022-11-19T06:46:00.513" v="12" actId="1036"/>
      <pc:docMkLst>
        <pc:docMk/>
      </pc:docMkLst>
      <pc:sldChg chg="modSp mod">
        <pc:chgData name="Sajitha N" userId="8ec44b51241ec7a1" providerId="LiveId" clId="{0DDE21FC-F9D5-44EF-ABB9-B0E6103860DB}" dt="2022-11-19T06:46:00.513" v="12" actId="1036"/>
        <pc:sldMkLst>
          <pc:docMk/>
          <pc:sldMk cId="2168907678" sldId="264"/>
        </pc:sldMkLst>
        <pc:spChg chg="mod">
          <ac:chgData name="Sajitha N" userId="8ec44b51241ec7a1" providerId="LiveId" clId="{0DDE21FC-F9D5-44EF-ABB9-B0E6103860DB}" dt="2022-11-19T06:45:41.106" v="10" actId="20577"/>
          <ac:spMkLst>
            <pc:docMk/>
            <pc:sldMk cId="2168907678" sldId="264"/>
            <ac:spMk id="4" creationId="{C6C7D320-B1D4-0487-6357-6D343C1E1B6D}"/>
          </ac:spMkLst>
        </pc:spChg>
        <pc:picChg chg="mod modCrop">
          <ac:chgData name="Sajitha N" userId="8ec44b51241ec7a1" providerId="LiveId" clId="{0DDE21FC-F9D5-44EF-ABB9-B0E6103860DB}" dt="2022-11-19T06:46:00.513" v="12" actId="1036"/>
          <ac:picMkLst>
            <pc:docMk/>
            <pc:sldMk cId="2168907678" sldId="264"/>
            <ac:picMk id="3" creationId="{F55B694F-FA51-F8AB-A0A4-4AB260E9F8F3}"/>
          </ac:picMkLst>
        </pc:picChg>
      </pc:sldChg>
      <pc:sldChg chg="modSp">
        <pc:chgData name="Sajitha N" userId="8ec44b51241ec7a1" providerId="LiveId" clId="{0DDE21FC-F9D5-44EF-ABB9-B0E6103860DB}" dt="2022-11-19T06:42:37.736" v="0" actId="14826"/>
        <pc:sldMkLst>
          <pc:docMk/>
          <pc:sldMk cId="2879878823" sldId="267"/>
        </pc:sldMkLst>
        <pc:picChg chg="mod">
          <ac:chgData name="Sajitha N" userId="8ec44b51241ec7a1" providerId="LiveId" clId="{0DDE21FC-F9D5-44EF-ABB9-B0E6103860DB}" dt="2022-11-19T06:42:37.736" v="0" actId="14826"/>
          <ac:picMkLst>
            <pc:docMk/>
            <pc:sldMk cId="2879878823" sldId="267"/>
            <ac:picMk id="7" creationId="{03088F15-258B-44C9-5097-EAB85FA64256}"/>
          </ac:picMkLst>
        </pc:picChg>
      </pc:sldChg>
      <pc:sldChg chg="modSp mod">
        <pc:chgData name="Sajitha N" userId="8ec44b51241ec7a1" providerId="LiveId" clId="{0DDE21FC-F9D5-44EF-ABB9-B0E6103860DB}" dt="2022-11-19T06:45:34.811" v="6" actId="1076"/>
        <pc:sldMkLst>
          <pc:docMk/>
          <pc:sldMk cId="3928347442" sldId="268"/>
        </pc:sldMkLst>
        <pc:spChg chg="mod">
          <ac:chgData name="Sajitha N" userId="8ec44b51241ec7a1" providerId="LiveId" clId="{0DDE21FC-F9D5-44EF-ABB9-B0E6103860DB}" dt="2022-11-19T06:45:34.811" v="6" actId="1076"/>
          <ac:spMkLst>
            <pc:docMk/>
            <pc:sldMk cId="3928347442" sldId="268"/>
            <ac:spMk id="4" creationId="{3EB07377-0B2E-6460-CC04-FDD19E94E48E}"/>
          </ac:spMkLst>
        </pc:spChg>
        <pc:picChg chg="mod">
          <ac:chgData name="Sajitha N" userId="8ec44b51241ec7a1" providerId="LiveId" clId="{0DDE21FC-F9D5-44EF-ABB9-B0E6103860DB}" dt="2022-11-19T06:43:14.250" v="1" actId="14826"/>
          <ac:picMkLst>
            <pc:docMk/>
            <pc:sldMk cId="3928347442" sldId="268"/>
            <ac:picMk id="5" creationId="{BE66E167-BFE7-4A67-3D1A-52EB7B21657F}"/>
          </ac:picMkLst>
        </pc:picChg>
      </pc:sldChg>
    </pc:docChg>
  </pc:docChgLst>
  <pc:docChgLst>
    <pc:chgData name="Sajitha N" userId="8ec44b51241ec7a1" providerId="LiveId" clId="{41CD2069-1B77-4762-8E03-67A2BE6CC29B}"/>
    <pc:docChg chg="undo custSel addSld delSld modSld">
      <pc:chgData name="Sajitha N" userId="8ec44b51241ec7a1" providerId="LiveId" clId="{41CD2069-1B77-4762-8E03-67A2BE6CC29B}" dt="2022-11-19T04:17:23.794" v="1023" actId="2696"/>
      <pc:docMkLst>
        <pc:docMk/>
      </pc:docMkLst>
      <pc:sldChg chg="modSp mod">
        <pc:chgData name="Sajitha N" userId="8ec44b51241ec7a1" providerId="LiveId" clId="{41CD2069-1B77-4762-8E03-67A2BE6CC29B}" dt="2022-11-19T04:15:46.957" v="995" actId="20577"/>
        <pc:sldMkLst>
          <pc:docMk/>
          <pc:sldMk cId="263208065" sldId="257"/>
        </pc:sldMkLst>
        <pc:spChg chg="mod">
          <ac:chgData name="Sajitha N" userId="8ec44b51241ec7a1" providerId="LiveId" clId="{41CD2069-1B77-4762-8E03-67A2BE6CC29B}" dt="2022-11-19T04:15:46.957" v="995" actId="20577"/>
          <ac:spMkLst>
            <pc:docMk/>
            <pc:sldMk cId="263208065" sldId="257"/>
            <ac:spMk id="5" creationId="{1BD9BD08-C07D-FFE2-70D4-6552FEF96780}"/>
          </ac:spMkLst>
        </pc:spChg>
      </pc:sldChg>
      <pc:sldChg chg="modSp mod">
        <pc:chgData name="Sajitha N" userId="8ec44b51241ec7a1" providerId="LiveId" clId="{41CD2069-1B77-4762-8E03-67A2BE6CC29B}" dt="2022-11-19T03:45:53.816" v="83" actId="1076"/>
        <pc:sldMkLst>
          <pc:docMk/>
          <pc:sldMk cId="156176893" sldId="259"/>
        </pc:sldMkLst>
        <pc:spChg chg="mod">
          <ac:chgData name="Sajitha N" userId="8ec44b51241ec7a1" providerId="LiveId" clId="{41CD2069-1B77-4762-8E03-67A2BE6CC29B}" dt="2022-11-19T03:45:53.816" v="83" actId="1076"/>
          <ac:spMkLst>
            <pc:docMk/>
            <pc:sldMk cId="156176893" sldId="259"/>
            <ac:spMk id="3" creationId="{1C15CA1E-19DD-17E1-4849-21CA403D6548}"/>
          </ac:spMkLst>
        </pc:spChg>
      </pc:sldChg>
      <pc:sldChg chg="modSp mod">
        <pc:chgData name="Sajitha N" userId="8ec44b51241ec7a1" providerId="LiveId" clId="{41CD2069-1B77-4762-8E03-67A2BE6CC29B}" dt="2022-11-19T04:15:27.969" v="966" actId="20577"/>
        <pc:sldMkLst>
          <pc:docMk/>
          <pc:sldMk cId="2644163451" sldId="260"/>
        </pc:sldMkLst>
        <pc:spChg chg="mod">
          <ac:chgData name="Sajitha N" userId="8ec44b51241ec7a1" providerId="LiveId" clId="{41CD2069-1B77-4762-8E03-67A2BE6CC29B}" dt="2022-11-19T04:15:27.969" v="966" actId="20577"/>
          <ac:spMkLst>
            <pc:docMk/>
            <pc:sldMk cId="2644163451" sldId="260"/>
            <ac:spMk id="3" creationId="{EE50E880-D425-8B8D-DD55-48B28C18B035}"/>
          </ac:spMkLst>
        </pc:spChg>
      </pc:sldChg>
      <pc:sldChg chg="add del">
        <pc:chgData name="Sajitha N" userId="8ec44b51241ec7a1" providerId="LiveId" clId="{41CD2069-1B77-4762-8E03-67A2BE6CC29B}" dt="2022-11-19T04:13:41.863" v="768" actId="2696"/>
        <pc:sldMkLst>
          <pc:docMk/>
          <pc:sldMk cId="1784991010" sldId="261"/>
        </pc:sldMkLst>
      </pc:sldChg>
      <pc:sldChg chg="delSp modSp del mod">
        <pc:chgData name="Sajitha N" userId="8ec44b51241ec7a1" providerId="LiveId" clId="{41CD2069-1B77-4762-8E03-67A2BE6CC29B}" dt="2022-11-19T04:13:16.526" v="761" actId="2696"/>
        <pc:sldMkLst>
          <pc:docMk/>
          <pc:sldMk cId="3630867114" sldId="261"/>
        </pc:sldMkLst>
        <pc:spChg chg="del mod">
          <ac:chgData name="Sajitha N" userId="8ec44b51241ec7a1" providerId="LiveId" clId="{41CD2069-1B77-4762-8E03-67A2BE6CC29B}" dt="2022-11-19T04:13:12.420" v="760"/>
          <ac:spMkLst>
            <pc:docMk/>
            <pc:sldMk cId="3630867114" sldId="261"/>
            <ac:spMk id="3" creationId="{E9F3091F-0F18-4545-1E02-DD9572D22DB8}"/>
          </ac:spMkLst>
        </pc:spChg>
        <pc:picChg chg="del">
          <ac:chgData name="Sajitha N" userId="8ec44b51241ec7a1" providerId="LiveId" clId="{41CD2069-1B77-4762-8E03-67A2BE6CC29B}" dt="2022-11-19T04:11:51.653" v="744" actId="21"/>
          <ac:picMkLst>
            <pc:docMk/>
            <pc:sldMk cId="3630867114" sldId="261"/>
            <ac:picMk id="4" creationId="{B1E54B6B-C282-DD30-A6D4-778F946E8F1D}"/>
          </ac:picMkLst>
        </pc:picChg>
      </pc:sldChg>
      <pc:sldChg chg="modSp mod">
        <pc:chgData name="Sajitha N" userId="8ec44b51241ec7a1" providerId="LiveId" clId="{41CD2069-1B77-4762-8E03-67A2BE6CC29B}" dt="2022-11-19T03:47:44.260" v="258" actId="20577"/>
        <pc:sldMkLst>
          <pc:docMk/>
          <pc:sldMk cId="1560207039" sldId="262"/>
        </pc:sldMkLst>
        <pc:spChg chg="mod">
          <ac:chgData name="Sajitha N" userId="8ec44b51241ec7a1" providerId="LiveId" clId="{41CD2069-1B77-4762-8E03-67A2BE6CC29B}" dt="2022-11-19T03:47:44.260" v="258" actId="20577"/>
          <ac:spMkLst>
            <pc:docMk/>
            <pc:sldMk cId="1560207039" sldId="262"/>
            <ac:spMk id="4" creationId="{D51EFBEB-E3C7-70B5-47B1-C5239A3FDFF5}"/>
          </ac:spMkLst>
        </pc:spChg>
      </pc:sldChg>
      <pc:sldChg chg="modSp mod">
        <pc:chgData name="Sajitha N" userId="8ec44b51241ec7a1" providerId="LiveId" clId="{41CD2069-1B77-4762-8E03-67A2BE6CC29B}" dt="2022-11-19T04:11:10.237" v="735" actId="120"/>
        <pc:sldMkLst>
          <pc:docMk/>
          <pc:sldMk cId="3941515440" sldId="263"/>
        </pc:sldMkLst>
        <pc:spChg chg="mod">
          <ac:chgData name="Sajitha N" userId="8ec44b51241ec7a1" providerId="LiveId" clId="{41CD2069-1B77-4762-8E03-67A2BE6CC29B}" dt="2022-11-19T04:11:10.237" v="735" actId="120"/>
          <ac:spMkLst>
            <pc:docMk/>
            <pc:sldMk cId="3941515440" sldId="263"/>
            <ac:spMk id="3" creationId="{9E2D65DC-7B58-B978-0555-0FC65BD491D7}"/>
          </ac:spMkLst>
        </pc:spChg>
      </pc:sldChg>
      <pc:sldChg chg="addSp delSp modSp mod">
        <pc:chgData name="Sajitha N" userId="8ec44b51241ec7a1" providerId="LiveId" clId="{41CD2069-1B77-4762-8E03-67A2BE6CC29B}" dt="2022-11-19T04:17:15.794" v="1022" actId="1036"/>
        <pc:sldMkLst>
          <pc:docMk/>
          <pc:sldMk cId="2168907678" sldId="264"/>
        </pc:sldMkLst>
        <pc:spChg chg="mod">
          <ac:chgData name="Sajitha N" userId="8ec44b51241ec7a1" providerId="LiveId" clId="{41CD2069-1B77-4762-8E03-67A2BE6CC29B}" dt="2022-11-19T04:17:04.303" v="1020" actId="20577"/>
          <ac:spMkLst>
            <pc:docMk/>
            <pc:sldMk cId="2168907678" sldId="264"/>
            <ac:spMk id="4" creationId="{C6C7D320-B1D4-0487-6357-6D343C1E1B6D}"/>
          </ac:spMkLst>
        </pc:spChg>
        <pc:picChg chg="add mod">
          <ac:chgData name="Sajitha N" userId="8ec44b51241ec7a1" providerId="LiveId" clId="{41CD2069-1B77-4762-8E03-67A2BE6CC29B}" dt="2022-11-19T04:17:15.794" v="1022" actId="1036"/>
          <ac:picMkLst>
            <pc:docMk/>
            <pc:sldMk cId="2168907678" sldId="264"/>
            <ac:picMk id="3" creationId="{F55B694F-FA51-F8AB-A0A4-4AB260E9F8F3}"/>
          </ac:picMkLst>
        </pc:picChg>
        <pc:picChg chg="del">
          <ac:chgData name="Sajitha N" userId="8ec44b51241ec7a1" providerId="LiveId" clId="{41CD2069-1B77-4762-8E03-67A2BE6CC29B}" dt="2022-11-19T01:44:47.389" v="13" actId="21"/>
          <ac:picMkLst>
            <pc:docMk/>
            <pc:sldMk cId="2168907678" sldId="264"/>
            <ac:picMk id="5" creationId="{56E0BD6E-8084-8AAF-7D21-E5D84F6F9B2C}"/>
          </ac:picMkLst>
        </pc:picChg>
      </pc:sldChg>
      <pc:sldChg chg="addSp delSp modSp del mod">
        <pc:chgData name="Sajitha N" userId="8ec44b51241ec7a1" providerId="LiveId" clId="{41CD2069-1B77-4762-8E03-67A2BE6CC29B}" dt="2022-11-19T04:17:23.794" v="1023" actId="2696"/>
        <pc:sldMkLst>
          <pc:docMk/>
          <pc:sldMk cId="940993490" sldId="266"/>
        </pc:sldMkLst>
        <pc:picChg chg="add mod">
          <ac:chgData name="Sajitha N" userId="8ec44b51241ec7a1" providerId="LiveId" clId="{41CD2069-1B77-4762-8E03-67A2BE6CC29B}" dt="2022-11-19T01:45:34.924" v="23" actId="14100"/>
          <ac:picMkLst>
            <pc:docMk/>
            <pc:sldMk cId="940993490" sldId="266"/>
            <ac:picMk id="3" creationId="{30578E00-C552-DABF-E358-958E51AAC999}"/>
          </ac:picMkLst>
        </pc:picChg>
        <pc:picChg chg="del">
          <ac:chgData name="Sajitha N" userId="8ec44b51241ec7a1" providerId="LiveId" clId="{41CD2069-1B77-4762-8E03-67A2BE6CC29B}" dt="2022-11-19T01:44:50.363" v="14" actId="21"/>
          <ac:picMkLst>
            <pc:docMk/>
            <pc:sldMk cId="940993490" sldId="266"/>
            <ac:picMk id="4" creationId="{A6EB7DFC-68FE-D59E-4FD8-6203CFFFA30A}"/>
          </ac:picMkLst>
        </pc:picChg>
      </pc:sldChg>
      <pc:sldChg chg="addSp delSp modSp mod">
        <pc:chgData name="Sajitha N" userId="8ec44b51241ec7a1" providerId="LiveId" clId="{41CD2069-1B77-4762-8E03-67A2BE6CC29B}" dt="2022-11-19T01:44:19.311" v="7" actId="14100"/>
        <pc:sldMkLst>
          <pc:docMk/>
          <pc:sldMk cId="2879878823" sldId="267"/>
        </pc:sldMkLst>
        <pc:picChg chg="del">
          <ac:chgData name="Sajitha N" userId="8ec44b51241ec7a1" providerId="LiveId" clId="{41CD2069-1B77-4762-8E03-67A2BE6CC29B}" dt="2022-11-19T01:43:41.074" v="0" actId="21"/>
          <ac:picMkLst>
            <pc:docMk/>
            <pc:sldMk cId="2879878823" sldId="267"/>
            <ac:picMk id="3" creationId="{AF6860C0-B541-08E6-888F-296FDD6907BC}"/>
          </ac:picMkLst>
        </pc:picChg>
        <pc:picChg chg="add del mod">
          <ac:chgData name="Sajitha N" userId="8ec44b51241ec7a1" providerId="LiveId" clId="{41CD2069-1B77-4762-8E03-67A2BE6CC29B}" dt="2022-11-19T01:44:01.661" v="3" actId="21"/>
          <ac:picMkLst>
            <pc:docMk/>
            <pc:sldMk cId="2879878823" sldId="267"/>
            <ac:picMk id="5" creationId="{079972A7-19AB-C897-6B84-D8EC17EEC4C8}"/>
          </ac:picMkLst>
        </pc:picChg>
        <pc:picChg chg="add mod">
          <ac:chgData name="Sajitha N" userId="8ec44b51241ec7a1" providerId="LiveId" clId="{41CD2069-1B77-4762-8E03-67A2BE6CC29B}" dt="2022-11-19T01:44:19.311" v="7" actId="14100"/>
          <ac:picMkLst>
            <pc:docMk/>
            <pc:sldMk cId="2879878823" sldId="267"/>
            <ac:picMk id="7" creationId="{03088F15-258B-44C9-5097-EAB85FA64256}"/>
          </ac:picMkLst>
        </pc:picChg>
      </pc:sldChg>
      <pc:sldChg chg="addSp delSp modSp mod">
        <pc:chgData name="Sajitha N" userId="8ec44b51241ec7a1" providerId="LiveId" clId="{41CD2069-1B77-4762-8E03-67A2BE6CC29B}" dt="2022-11-19T01:44:41.847" v="12" actId="14100"/>
        <pc:sldMkLst>
          <pc:docMk/>
          <pc:sldMk cId="3928347442" sldId="268"/>
        </pc:sldMkLst>
        <pc:picChg chg="del">
          <ac:chgData name="Sajitha N" userId="8ec44b51241ec7a1" providerId="LiveId" clId="{41CD2069-1B77-4762-8E03-67A2BE6CC29B}" dt="2022-11-19T01:44:26.339" v="8" actId="21"/>
          <ac:picMkLst>
            <pc:docMk/>
            <pc:sldMk cId="3928347442" sldId="268"/>
            <ac:picMk id="3" creationId="{7EEEE7A4-DA70-00CB-240C-672C657CC79B}"/>
          </ac:picMkLst>
        </pc:picChg>
        <pc:picChg chg="add mod">
          <ac:chgData name="Sajitha N" userId="8ec44b51241ec7a1" providerId="LiveId" clId="{41CD2069-1B77-4762-8E03-67A2BE6CC29B}" dt="2022-11-19T01:44:41.847" v="12" actId="14100"/>
          <ac:picMkLst>
            <pc:docMk/>
            <pc:sldMk cId="3928347442" sldId="268"/>
            <ac:picMk id="5" creationId="{BE66E167-BFE7-4A67-3D1A-52EB7B21657F}"/>
          </ac:picMkLst>
        </pc:picChg>
      </pc:sldChg>
      <pc:sldChg chg="modSp mod">
        <pc:chgData name="Sajitha N" userId="8ec44b51241ec7a1" providerId="LiveId" clId="{41CD2069-1B77-4762-8E03-67A2BE6CC29B}" dt="2022-11-19T03:57:50.335" v="464" actId="14100"/>
        <pc:sldMkLst>
          <pc:docMk/>
          <pc:sldMk cId="1543059811" sldId="269"/>
        </pc:sldMkLst>
        <pc:spChg chg="mod">
          <ac:chgData name="Sajitha N" userId="8ec44b51241ec7a1" providerId="LiveId" clId="{41CD2069-1B77-4762-8E03-67A2BE6CC29B}" dt="2022-11-19T03:57:50.335" v="464" actId="14100"/>
          <ac:spMkLst>
            <pc:docMk/>
            <pc:sldMk cId="1543059811" sldId="269"/>
            <ac:spMk id="5" creationId="{CD770CEF-8B99-FFD8-C3AA-83D71449C1D3}"/>
          </ac:spMkLst>
        </pc:spChg>
        <pc:spChg chg="mod">
          <ac:chgData name="Sajitha N" userId="8ec44b51241ec7a1" providerId="LiveId" clId="{41CD2069-1B77-4762-8E03-67A2BE6CC29B}" dt="2022-11-19T03:57:44.521" v="463" actId="20577"/>
          <ac:spMkLst>
            <pc:docMk/>
            <pc:sldMk cId="1543059811" sldId="269"/>
            <ac:spMk id="7" creationId="{1574B57F-F2C1-D4F9-0D6E-D45FD0273CF2}"/>
          </ac:spMkLst>
        </pc:spChg>
      </pc:sldChg>
      <pc:sldChg chg="delSp modSp del mod">
        <pc:chgData name="Sajitha N" userId="8ec44b51241ec7a1" providerId="LiveId" clId="{41CD2069-1B77-4762-8E03-67A2BE6CC29B}" dt="2022-11-19T01:48:34.185" v="36" actId="2696"/>
        <pc:sldMkLst>
          <pc:docMk/>
          <pc:sldMk cId="2318221631" sldId="270"/>
        </pc:sldMkLst>
        <pc:spChg chg="del mod">
          <ac:chgData name="Sajitha N" userId="8ec44b51241ec7a1" providerId="LiveId" clId="{41CD2069-1B77-4762-8E03-67A2BE6CC29B}" dt="2022-11-19T01:48:31.423" v="35"/>
          <ac:spMkLst>
            <pc:docMk/>
            <pc:sldMk cId="2318221631" sldId="270"/>
            <ac:spMk id="2" creationId="{967DDDC9-DFC2-334D-893D-C7C7C9146E9F}"/>
          </ac:spMkLst>
        </pc:spChg>
      </pc:sldChg>
      <pc:sldChg chg="modSp new mod">
        <pc:chgData name="Sajitha N" userId="8ec44b51241ec7a1" providerId="LiveId" clId="{41CD2069-1B77-4762-8E03-67A2BE6CC29B}" dt="2022-11-19T03:58:47.978" v="468" actId="20577"/>
        <pc:sldMkLst>
          <pc:docMk/>
          <pc:sldMk cId="16338039" sldId="272"/>
        </pc:sldMkLst>
        <pc:spChg chg="mod">
          <ac:chgData name="Sajitha N" userId="8ec44b51241ec7a1" providerId="LiveId" clId="{41CD2069-1B77-4762-8E03-67A2BE6CC29B}" dt="2022-11-19T01:49:03.395" v="45" actId="27636"/>
          <ac:spMkLst>
            <pc:docMk/>
            <pc:sldMk cId="16338039" sldId="272"/>
            <ac:spMk id="2" creationId="{57F9185E-CCF6-3EF3-0A09-EADF47CC7533}"/>
          </ac:spMkLst>
        </pc:spChg>
        <pc:spChg chg="mod">
          <ac:chgData name="Sajitha N" userId="8ec44b51241ec7a1" providerId="LiveId" clId="{41CD2069-1B77-4762-8E03-67A2BE6CC29B}" dt="2022-11-19T03:58:47.978" v="468" actId="20577"/>
          <ac:spMkLst>
            <pc:docMk/>
            <pc:sldMk cId="16338039" sldId="272"/>
            <ac:spMk id="3" creationId="{98FFF9B3-6E71-DB9C-1D9F-0595D778A801}"/>
          </ac:spMkLst>
        </pc:spChg>
      </pc:sldChg>
      <pc:sldChg chg="delSp del mod">
        <pc:chgData name="Sajitha N" userId="8ec44b51241ec7a1" providerId="LiveId" clId="{41CD2069-1B77-4762-8E03-67A2BE6CC29B}" dt="2022-11-19T01:45:41.674" v="24" actId="2696"/>
        <pc:sldMkLst>
          <pc:docMk/>
          <pc:sldMk cId="1364193015" sldId="272"/>
        </pc:sldMkLst>
        <pc:picChg chg="del">
          <ac:chgData name="Sajitha N" userId="8ec44b51241ec7a1" providerId="LiveId" clId="{41CD2069-1B77-4762-8E03-67A2BE6CC29B}" dt="2022-11-19T01:44:53.740" v="15" actId="21"/>
          <ac:picMkLst>
            <pc:docMk/>
            <pc:sldMk cId="1364193015" sldId="272"/>
            <ac:picMk id="3" creationId="{AA7B148D-98DD-E3B9-BDDD-CB03203DFB72}"/>
          </ac:picMkLst>
        </pc:picChg>
      </pc:sldChg>
      <pc:sldChg chg="add del">
        <pc:chgData name="Sajitha N" userId="8ec44b51241ec7a1" providerId="LiveId" clId="{41CD2069-1B77-4762-8E03-67A2BE6CC29B}" dt="2022-11-19T04:13:38.408" v="767" actId="2696"/>
        <pc:sldMkLst>
          <pc:docMk/>
          <pc:sldMk cId="952391883"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8797-1858-F4CB-71B3-DA42201CF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369851-22C5-7B66-2B83-1D4BD914A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7E4C75-01AF-CBD6-DAF2-4B73B24A9209}"/>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5" name="Footer Placeholder 4">
            <a:extLst>
              <a:ext uri="{FF2B5EF4-FFF2-40B4-BE49-F238E27FC236}">
                <a16:creationId xmlns:a16="http://schemas.microsoft.com/office/drawing/2014/main" id="{12D82764-B611-6525-BF5A-861941F61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9F257-8F70-2925-D34C-C1F149D9F41C}"/>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99736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FAB3-00B0-15FE-8E86-DC83866F87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0041FE-9230-6BA5-3CB2-B12F53A02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3C65B-1B2B-49E6-3A92-ADC743A2F309}"/>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5" name="Footer Placeholder 4">
            <a:extLst>
              <a:ext uri="{FF2B5EF4-FFF2-40B4-BE49-F238E27FC236}">
                <a16:creationId xmlns:a16="http://schemas.microsoft.com/office/drawing/2014/main" id="{0C1FAF69-04EF-3AD3-54D8-6EEE26E82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E1918-7167-8569-BAB1-1110F985CA4B}"/>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362094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0EFEB-3A4E-3765-4D36-D839B417F9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1C468F-BC81-7FA0-58D9-0081A0B2EC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7D810-0A54-BC34-9F20-A21A3C6FE93D}"/>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5" name="Footer Placeholder 4">
            <a:extLst>
              <a:ext uri="{FF2B5EF4-FFF2-40B4-BE49-F238E27FC236}">
                <a16:creationId xmlns:a16="http://schemas.microsoft.com/office/drawing/2014/main" id="{9DE1DDBF-F88F-22E0-CA35-7422D4FB7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77EFA-4CB2-66C8-484E-9F85A41EDCFC}"/>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363665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9431-3F1D-180B-7E54-74F8A5B6F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CED210-ABF2-B732-5E52-1B6F9E8B6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63D28-C913-5F0B-2BB9-34C76D4B7BE6}"/>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5" name="Footer Placeholder 4">
            <a:extLst>
              <a:ext uri="{FF2B5EF4-FFF2-40B4-BE49-F238E27FC236}">
                <a16:creationId xmlns:a16="http://schemas.microsoft.com/office/drawing/2014/main" id="{15F5B601-FE38-820C-3DE5-671277096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77C41-29DA-89FE-2F81-27D1DC68EC99}"/>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14110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2888-5F01-0F6A-CA19-812FADB7C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64148D-9D56-4A67-5C47-C515711A3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AD286-EE05-254A-514C-B9D2E82666A5}"/>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5" name="Footer Placeholder 4">
            <a:extLst>
              <a:ext uri="{FF2B5EF4-FFF2-40B4-BE49-F238E27FC236}">
                <a16:creationId xmlns:a16="http://schemas.microsoft.com/office/drawing/2014/main" id="{9422E73F-4112-6178-D107-DF1D43E9A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F8475-DE46-9F9C-4D3C-E421973EEB28}"/>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119134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8131-68B9-4DC2-1D08-7ED1B1F14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3C180-8F3E-D4F6-3A87-70E808437D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92E44A-E105-417D-271C-D84A4069C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5E2D41-0803-1917-2EBB-DE8583E7D294}"/>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6" name="Footer Placeholder 5">
            <a:extLst>
              <a:ext uri="{FF2B5EF4-FFF2-40B4-BE49-F238E27FC236}">
                <a16:creationId xmlns:a16="http://schemas.microsoft.com/office/drawing/2014/main" id="{D057378A-774E-9280-7B44-CD51B9836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11844-4DB4-8A1B-7DEB-196CBCA4BBF6}"/>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65863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D78F-5393-5952-AA00-010C5AE9E8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DA9CB-18A3-57BB-900F-1F2A50B9C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94FE9-1008-C951-2CB9-7A4CBCB6B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026A90-2EB2-FDAF-2B5B-4DF19CFF3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6C8EB9-1644-B23B-3099-B748D330F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F1FBD6-11D0-2804-C95C-2741E2827F85}"/>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8" name="Footer Placeholder 7">
            <a:extLst>
              <a:ext uri="{FF2B5EF4-FFF2-40B4-BE49-F238E27FC236}">
                <a16:creationId xmlns:a16="http://schemas.microsoft.com/office/drawing/2014/main" id="{7772157C-3AEE-F559-FFD2-D1D8FAB490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597623-FEEF-5A06-89B2-57FBEAC39242}"/>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215630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CC8C-357C-24B0-6C62-2607E8C2B5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1D5637-6E44-772E-59CC-E1C43C90352E}"/>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4" name="Footer Placeholder 3">
            <a:extLst>
              <a:ext uri="{FF2B5EF4-FFF2-40B4-BE49-F238E27FC236}">
                <a16:creationId xmlns:a16="http://schemas.microsoft.com/office/drawing/2014/main" id="{0647FAB7-167F-7F72-1F2B-99C9B8C08E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33C3D7-30FB-B270-FA56-CB2691E0AB80}"/>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397019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C6264F-5043-CF67-72C4-14BD63156CBE}"/>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3" name="Footer Placeholder 2">
            <a:extLst>
              <a:ext uri="{FF2B5EF4-FFF2-40B4-BE49-F238E27FC236}">
                <a16:creationId xmlns:a16="http://schemas.microsoft.com/office/drawing/2014/main" id="{E67AADA7-2EEB-A039-7500-921D90A49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20BC04-E7D7-E51A-2D5C-A774B6B88117}"/>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40176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51D-C3B7-E38B-8E5E-DCB146588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671352-37E2-BD58-03DD-A5C5C9C47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262C82-D0E2-5559-699D-2AA9CC8FB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E7255-A03C-D557-F055-15E6E8D89267}"/>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6" name="Footer Placeholder 5">
            <a:extLst>
              <a:ext uri="{FF2B5EF4-FFF2-40B4-BE49-F238E27FC236}">
                <a16:creationId xmlns:a16="http://schemas.microsoft.com/office/drawing/2014/main" id="{E63F54D4-6DAF-66D1-BBF4-B11D713BAD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672C9-0C06-DDFA-EF7E-AFD5A4321D75}"/>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336851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58DC-4173-90F3-0187-01024B066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8394C5-2F9A-9ED8-F28C-32334CFA1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703149-6095-0391-4157-8D996FC9B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3FE93-BBC9-9EAA-60FA-8EA30E265B0D}"/>
              </a:ext>
            </a:extLst>
          </p:cNvPr>
          <p:cNvSpPr>
            <a:spLocks noGrp="1"/>
          </p:cNvSpPr>
          <p:nvPr>
            <p:ph type="dt" sz="half" idx="10"/>
          </p:nvPr>
        </p:nvSpPr>
        <p:spPr/>
        <p:txBody>
          <a:bodyPr/>
          <a:lstStyle/>
          <a:p>
            <a:fld id="{3F75F435-3D92-414C-9428-2A2ED1BDA8C4}" type="datetimeFigureOut">
              <a:rPr lang="en-IN" smtClean="0"/>
              <a:t>19-11-2022</a:t>
            </a:fld>
            <a:endParaRPr lang="en-IN"/>
          </a:p>
        </p:txBody>
      </p:sp>
      <p:sp>
        <p:nvSpPr>
          <p:cNvPr id="6" name="Footer Placeholder 5">
            <a:extLst>
              <a:ext uri="{FF2B5EF4-FFF2-40B4-BE49-F238E27FC236}">
                <a16:creationId xmlns:a16="http://schemas.microsoft.com/office/drawing/2014/main" id="{1EE6C82E-1B49-B7A5-5AC0-CDCA571C9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4273C1-3436-D5D4-2BE1-E11DE317BA11}"/>
              </a:ext>
            </a:extLst>
          </p:cNvPr>
          <p:cNvSpPr>
            <a:spLocks noGrp="1"/>
          </p:cNvSpPr>
          <p:nvPr>
            <p:ph type="sldNum" sz="quarter" idx="12"/>
          </p:nvPr>
        </p:nvSpPr>
        <p:spPr/>
        <p:txBody>
          <a:bodyPr/>
          <a:lstStyle/>
          <a:p>
            <a:fld id="{174781FD-08BF-4438-91DA-9C475D0BC87B}" type="slidenum">
              <a:rPr lang="en-IN" smtClean="0"/>
              <a:t>‹#›</a:t>
            </a:fld>
            <a:endParaRPr lang="en-IN"/>
          </a:p>
        </p:txBody>
      </p:sp>
    </p:spTree>
    <p:extLst>
      <p:ext uri="{BB962C8B-B14F-4D97-AF65-F5344CB8AC3E}">
        <p14:creationId xmlns:p14="http://schemas.microsoft.com/office/powerpoint/2010/main" val="87402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93C55-2291-D781-5956-46D87AA2B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101EFD-F55E-DF79-F109-8A9185785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47D47-EF3C-9695-A573-0594B32F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5F435-3D92-414C-9428-2A2ED1BDA8C4}" type="datetimeFigureOut">
              <a:rPr lang="en-IN" smtClean="0"/>
              <a:t>19-11-2022</a:t>
            </a:fld>
            <a:endParaRPr lang="en-IN"/>
          </a:p>
        </p:txBody>
      </p:sp>
      <p:sp>
        <p:nvSpPr>
          <p:cNvPr id="5" name="Footer Placeholder 4">
            <a:extLst>
              <a:ext uri="{FF2B5EF4-FFF2-40B4-BE49-F238E27FC236}">
                <a16:creationId xmlns:a16="http://schemas.microsoft.com/office/drawing/2014/main" id="{E73D0385-3FB4-1DDC-F980-8C47FE66C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67C637-541A-D095-FC79-5EBDBE0C0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781FD-08BF-4438-91DA-9C475D0BC87B}" type="slidenum">
              <a:rPr lang="en-IN" smtClean="0"/>
              <a:t>‹#›</a:t>
            </a:fld>
            <a:endParaRPr lang="en-IN"/>
          </a:p>
        </p:txBody>
      </p:sp>
    </p:spTree>
    <p:extLst>
      <p:ext uri="{BB962C8B-B14F-4D97-AF65-F5344CB8AC3E}">
        <p14:creationId xmlns:p14="http://schemas.microsoft.com/office/powerpoint/2010/main" val="169975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0331-1CBE-361D-5155-C806634B6726}"/>
              </a:ext>
            </a:extLst>
          </p:cNvPr>
          <p:cNvSpPr>
            <a:spLocks noGrp="1"/>
          </p:cNvSpPr>
          <p:nvPr>
            <p:ph type="ctrTitle"/>
          </p:nvPr>
        </p:nvSpPr>
        <p:spPr>
          <a:xfrm>
            <a:off x="1809282" y="1120836"/>
            <a:ext cx="9725891" cy="477837"/>
          </a:xfrm>
        </p:spPr>
        <p:txBody>
          <a:bodyPr>
            <a:normAutofit/>
          </a:bodyPr>
          <a:lstStyle/>
          <a:p>
            <a:r>
              <a:rPr lang="en-US" sz="2400" b="1" dirty="0">
                <a:latin typeface="Times New Roman" panose="02020603050405020304" pitchFamily="18" charset="0"/>
                <a:cs typeface="Times New Roman" panose="02020603050405020304" pitchFamily="18" charset="0"/>
              </a:rPr>
              <a:t>MOHAMMED SATHAK A.J COLLEGE OF ENGINEERING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452BDE-CA0B-6A42-33E7-6A933F915308}"/>
              </a:ext>
            </a:extLst>
          </p:cNvPr>
          <p:cNvSpPr>
            <a:spLocks noGrp="1"/>
          </p:cNvSpPr>
          <p:nvPr>
            <p:ph type="subTitle" idx="1"/>
          </p:nvPr>
        </p:nvSpPr>
        <p:spPr>
          <a:xfrm>
            <a:off x="1193423" y="2859567"/>
            <a:ext cx="9144000" cy="477837"/>
          </a:xfrm>
        </p:spPr>
        <p:txBody>
          <a:bodyPr/>
          <a:lstStyle/>
          <a:p>
            <a:r>
              <a:rPr lang="en-US" b="1" dirty="0">
                <a:latin typeface="Times New Roman" panose="02020603050405020304" pitchFamily="18" charset="0"/>
                <a:cs typeface="Times New Roman" panose="02020603050405020304" pitchFamily="18" charset="0"/>
              </a:rPr>
              <a:t>NEWS TRACKER APPLICATION</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3058D6-9DCC-350B-C5D0-BCDD0D4D935D}"/>
              </a:ext>
            </a:extLst>
          </p:cNvPr>
          <p:cNvSpPr txBox="1"/>
          <p:nvPr/>
        </p:nvSpPr>
        <p:spPr>
          <a:xfrm>
            <a:off x="3754582" y="3879273"/>
            <a:ext cx="4461163" cy="369332"/>
          </a:xfrm>
          <a:prstGeom prst="rect">
            <a:avLst/>
          </a:prstGeom>
          <a:noFill/>
        </p:spPr>
        <p:txBody>
          <a:bodyPr wrap="square" rtlCol="0">
            <a:spAutoFit/>
          </a:bodyPr>
          <a:lstStyle/>
          <a:p>
            <a:r>
              <a:rPr lang="en-US" dirty="0"/>
              <a:t>                      </a:t>
            </a:r>
            <a:r>
              <a:rPr lang="en-US" sz="1600" b="1" dirty="0">
                <a:latin typeface="Times New Roman" panose="02020603050405020304" pitchFamily="18" charset="0"/>
                <a:cs typeface="Times New Roman" panose="02020603050405020304" pitchFamily="18" charset="0"/>
              </a:rPr>
              <a:t>DONE BY:</a:t>
            </a:r>
            <a:endParaRPr lang="en-IN" b="1" dirty="0"/>
          </a:p>
        </p:txBody>
      </p:sp>
      <p:sp>
        <p:nvSpPr>
          <p:cNvPr id="6" name="TextBox 5">
            <a:extLst>
              <a:ext uri="{FF2B5EF4-FFF2-40B4-BE49-F238E27FC236}">
                <a16:creationId xmlns:a16="http://schemas.microsoft.com/office/drawing/2014/main" id="{B676642C-0BE3-9996-2BB4-704FF49CA86D}"/>
              </a:ext>
            </a:extLst>
          </p:cNvPr>
          <p:cNvSpPr txBox="1"/>
          <p:nvPr/>
        </p:nvSpPr>
        <p:spPr>
          <a:xfrm>
            <a:off x="2507672" y="4412198"/>
            <a:ext cx="7536873" cy="1323439"/>
          </a:xfrm>
          <a:prstGeom prst="rect">
            <a:avLst/>
          </a:prstGeom>
          <a:noFill/>
        </p:spPr>
        <p:txBody>
          <a:bodyPr wrap="square" rtlCol="0">
            <a:spAutoFit/>
          </a:bodyPr>
          <a:lstStyle/>
          <a:p>
            <a:r>
              <a:rPr lang="en-US" dirty="0"/>
              <a:t>           </a:t>
            </a:r>
            <a:r>
              <a:rPr lang="en-US" sz="2000" dirty="0" err="1">
                <a:latin typeface="Times New Roman" panose="02020603050405020304" pitchFamily="18" charset="0"/>
                <a:cs typeface="Times New Roman" panose="02020603050405020304" pitchFamily="18" charset="0"/>
              </a:rPr>
              <a:t>Shaafia</a:t>
            </a:r>
            <a:r>
              <a:rPr lang="en-US" sz="2000" dirty="0">
                <a:latin typeface="Times New Roman" panose="02020603050405020304" pitchFamily="18" charset="0"/>
                <a:cs typeface="Times New Roman" panose="02020603050405020304" pitchFamily="18" charset="0"/>
              </a:rPr>
              <a:t> Tasneem .N	-   311819104042(TEAM LEADER)</a:t>
            </a:r>
          </a:p>
          <a:p>
            <a:r>
              <a:rPr lang="en-US" sz="2000" dirty="0">
                <a:latin typeface="Times New Roman" panose="02020603050405020304" pitchFamily="18" charset="0"/>
                <a:cs typeface="Times New Roman" panose="02020603050405020304" pitchFamily="18" charset="0"/>
              </a:rPr>
              <a:t>         Anum </a:t>
            </a:r>
            <a:r>
              <a:rPr lang="en-US" sz="2000" dirty="0" err="1">
                <a:latin typeface="Times New Roman" panose="02020603050405020304" pitchFamily="18" charset="0"/>
                <a:cs typeface="Times New Roman" panose="02020603050405020304" pitchFamily="18" charset="0"/>
              </a:rPr>
              <a:t>Farheen</a:t>
            </a:r>
            <a:r>
              <a:rPr lang="en-US" sz="2000" dirty="0">
                <a:latin typeface="Times New Roman" panose="02020603050405020304" pitchFamily="18" charset="0"/>
                <a:cs typeface="Times New Roman" panose="02020603050405020304" pitchFamily="18" charset="0"/>
              </a:rPr>
              <a:t> 	-   311819014004</a:t>
            </a:r>
          </a:p>
          <a:p>
            <a:r>
              <a:rPr lang="en-US" sz="2000" dirty="0">
                <a:latin typeface="Times New Roman" panose="02020603050405020304" pitchFamily="18" charset="0"/>
                <a:cs typeface="Times New Roman" panose="02020603050405020304" pitchFamily="18" charset="0"/>
              </a:rPr>
              <a:t>         Sajitha .N 		-   311819104038</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Afrar</a:t>
            </a:r>
            <a:r>
              <a:rPr lang="en-US" sz="2000" dirty="0">
                <a:latin typeface="Times New Roman" panose="02020603050405020304" pitchFamily="18" charset="0"/>
                <a:cs typeface="Times New Roman" panose="02020603050405020304" pitchFamily="18" charset="0"/>
              </a:rPr>
              <a:t> Ahamed .I 	-   311819104002</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5D3668-31A2-44F2-EFD5-155E59F4FD63}"/>
              </a:ext>
            </a:extLst>
          </p:cNvPr>
          <p:cNvSpPr txBox="1"/>
          <p:nvPr/>
        </p:nvSpPr>
        <p:spPr>
          <a:xfrm>
            <a:off x="4804465" y="2490235"/>
            <a:ext cx="33112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PROJECT ON</a:t>
            </a:r>
            <a:endParaRPr lang="en-IN"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94FFF35-0EA8-36D5-237C-3CCB93FAC575}"/>
              </a:ext>
            </a:extLst>
          </p:cNvPr>
          <p:cNvPicPr>
            <a:picLocks noChangeAspect="1"/>
          </p:cNvPicPr>
          <p:nvPr/>
        </p:nvPicPr>
        <p:blipFill>
          <a:blip r:embed="rId2"/>
          <a:stretch>
            <a:fillRect/>
          </a:stretch>
        </p:blipFill>
        <p:spPr>
          <a:xfrm>
            <a:off x="990132" y="622836"/>
            <a:ext cx="1517540" cy="1517540"/>
          </a:xfrm>
          <a:prstGeom prst="rect">
            <a:avLst/>
          </a:prstGeom>
        </p:spPr>
      </p:pic>
      <p:pic>
        <p:nvPicPr>
          <p:cNvPr id="11" name="Picture 10">
            <a:extLst>
              <a:ext uri="{FF2B5EF4-FFF2-40B4-BE49-F238E27FC236}">
                <a16:creationId xmlns:a16="http://schemas.microsoft.com/office/drawing/2014/main" id="{C5AD11C2-37D7-BFEA-88A8-329458E6E1DC}"/>
              </a:ext>
            </a:extLst>
          </p:cNvPr>
          <p:cNvPicPr>
            <a:picLocks noChangeAspect="1"/>
          </p:cNvPicPr>
          <p:nvPr/>
        </p:nvPicPr>
        <p:blipFill>
          <a:blip r:embed="rId3"/>
          <a:stretch>
            <a:fillRect/>
          </a:stretch>
        </p:blipFill>
        <p:spPr>
          <a:xfrm>
            <a:off x="5070764" y="1505929"/>
            <a:ext cx="1389319" cy="1122679"/>
          </a:xfrm>
          <a:prstGeom prst="rect">
            <a:avLst/>
          </a:prstGeom>
        </p:spPr>
      </p:pic>
    </p:spTree>
    <p:extLst>
      <p:ext uri="{BB962C8B-B14F-4D97-AF65-F5344CB8AC3E}">
        <p14:creationId xmlns:p14="http://schemas.microsoft.com/office/powerpoint/2010/main" val="3655508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B07377-0B2E-6460-CC04-FDD19E94E48E}"/>
              </a:ext>
            </a:extLst>
          </p:cNvPr>
          <p:cNvSpPr txBox="1"/>
          <p:nvPr/>
        </p:nvSpPr>
        <p:spPr>
          <a:xfrm>
            <a:off x="633075" y="586133"/>
            <a:ext cx="631767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LOGIN PAGE:</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66E167-BFE7-4A67-3D1A-52EB7B2165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075" y="1324946"/>
            <a:ext cx="11180885" cy="5063153"/>
          </a:xfrm>
          <a:prstGeom prst="rect">
            <a:avLst/>
          </a:prstGeom>
        </p:spPr>
      </p:pic>
    </p:spTree>
    <p:extLst>
      <p:ext uri="{BB962C8B-B14F-4D97-AF65-F5344CB8AC3E}">
        <p14:creationId xmlns:p14="http://schemas.microsoft.com/office/powerpoint/2010/main" val="39283474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7D320-B1D4-0487-6357-6D343C1E1B6D}"/>
              </a:ext>
            </a:extLst>
          </p:cNvPr>
          <p:cNvSpPr txBox="1"/>
          <p:nvPr/>
        </p:nvSpPr>
        <p:spPr>
          <a:xfrm>
            <a:off x="775855" y="526473"/>
            <a:ext cx="6248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F55B694F-FA51-F8AB-A0A4-4AB260E9F8F3}"/>
              </a:ext>
            </a:extLst>
          </p:cNvPr>
          <p:cNvPicPr>
            <a:picLocks noChangeAspect="1"/>
          </p:cNvPicPr>
          <p:nvPr/>
        </p:nvPicPr>
        <p:blipFill rotWithShape="1">
          <a:blip r:embed="rId2">
            <a:extLst>
              <a:ext uri="{28A0092B-C50C-407E-A947-70E740481C1C}">
                <a14:useLocalDpi xmlns:a14="http://schemas.microsoft.com/office/drawing/2010/main" val="0"/>
              </a:ext>
            </a:extLst>
          </a:blip>
          <a:srcRect l="592" t="14084" r="1353" b="-1"/>
          <a:stretch/>
        </p:blipFill>
        <p:spPr>
          <a:xfrm>
            <a:off x="522515" y="2211355"/>
            <a:ext cx="10823509" cy="4517871"/>
          </a:xfrm>
          <a:prstGeom prst="rect">
            <a:avLst/>
          </a:prstGeom>
        </p:spPr>
      </p:pic>
    </p:spTree>
    <p:extLst>
      <p:ext uri="{BB962C8B-B14F-4D97-AF65-F5344CB8AC3E}">
        <p14:creationId xmlns:p14="http://schemas.microsoft.com/office/powerpoint/2010/main" val="21689076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5B2403-58EC-CF76-8D54-77F1B36A0424}"/>
              </a:ext>
            </a:extLst>
          </p:cNvPr>
          <p:cNvSpPr>
            <a:spLocks noGrp="1"/>
          </p:cNvSpPr>
          <p:nvPr>
            <p:ph type="body" idx="4294967295"/>
          </p:nvPr>
        </p:nvSpPr>
        <p:spPr>
          <a:xfrm>
            <a:off x="938212" y="668338"/>
            <a:ext cx="5157788" cy="8239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D770CEF-8B99-FFD8-C3AA-83D71449C1D3}"/>
              </a:ext>
            </a:extLst>
          </p:cNvPr>
          <p:cNvSpPr>
            <a:spLocks noGrp="1"/>
          </p:cNvSpPr>
          <p:nvPr>
            <p:ph sz="half" idx="4294967295"/>
          </p:nvPr>
        </p:nvSpPr>
        <p:spPr>
          <a:xfrm>
            <a:off x="623455" y="1492250"/>
            <a:ext cx="5157788" cy="3965575"/>
          </a:xfrm>
        </p:spPr>
        <p:txBody>
          <a:bodyPr>
            <a:normAutofit/>
          </a:bodyPr>
          <a:lstStyle/>
          <a:p>
            <a:pPr marL="0" lvl="0" indent="0">
              <a:buNone/>
            </a:pP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latin typeface="Times New Roman" panose="02020603050405020304" pitchFamily="18" charset="0"/>
                <a:ea typeface="Roboto" panose="02000000000000000000" pitchFamily="2" charset="0"/>
                <a:cs typeface="Times New Roman" panose="02020603050405020304" pitchFamily="18" charset="0"/>
              </a:rPr>
              <a:t>Used anywhere and anytime.</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Security(JWT).</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No Ads.</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Easier, Simpler, Requires less time, resources and capacity.</a:t>
            </a:r>
          </a:p>
          <a:p>
            <a:pPr lvl="0"/>
            <a:r>
              <a:rPr lang="en-US" sz="2000" dirty="0">
                <a:latin typeface="Times New Roman" panose="02020603050405020304" pitchFamily="18" charset="0"/>
                <a:ea typeface="Roboto" panose="02000000000000000000" pitchFamily="2" charset="0"/>
                <a:cs typeface="Times New Roman" panose="02020603050405020304" pitchFamily="18" charset="0"/>
              </a:rPr>
              <a:t>Bookmarks.</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marL="0" indent="0">
              <a:buNone/>
            </a:pPr>
            <a:endParaRPr lang="en-IN" dirty="0"/>
          </a:p>
        </p:txBody>
      </p:sp>
      <p:sp>
        <p:nvSpPr>
          <p:cNvPr id="6" name="Text Placeholder 5">
            <a:extLst>
              <a:ext uri="{FF2B5EF4-FFF2-40B4-BE49-F238E27FC236}">
                <a16:creationId xmlns:a16="http://schemas.microsoft.com/office/drawing/2014/main" id="{21B20A19-95B6-BBCC-CA51-54ACDCB364F5}"/>
              </a:ext>
            </a:extLst>
          </p:cNvPr>
          <p:cNvSpPr>
            <a:spLocks noGrp="1"/>
          </p:cNvSpPr>
          <p:nvPr>
            <p:ph type="body" sz="quarter" idx="4294967295"/>
          </p:nvPr>
        </p:nvSpPr>
        <p:spPr>
          <a:xfrm>
            <a:off x="7008813" y="668338"/>
            <a:ext cx="5183187" cy="82391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574B57F-F2C1-D4F9-0D6E-D45FD0273CF2}"/>
              </a:ext>
            </a:extLst>
          </p:cNvPr>
          <p:cNvSpPr>
            <a:spLocks noGrp="1"/>
          </p:cNvSpPr>
          <p:nvPr>
            <p:ph sz="quarter" idx="4294967295"/>
          </p:nvPr>
        </p:nvSpPr>
        <p:spPr>
          <a:xfrm>
            <a:off x="7008813" y="1773238"/>
            <a:ext cx="5183187" cy="3684587"/>
          </a:xfrm>
        </p:spPr>
        <p:txBody>
          <a:bodyPr>
            <a:normAutofit/>
          </a:bodyPr>
          <a:lstStyle/>
          <a:p>
            <a:pPr>
              <a:lnSpc>
                <a:spcPct val="107000"/>
              </a:lnSpc>
              <a:tabLst>
                <a:tab pos="78105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News is </a:t>
            </a:r>
            <a:r>
              <a:rPr lang="en-US" sz="1900" dirty="0">
                <a:latin typeface="Times New Roman" panose="02020603050405020304" pitchFamily="18" charset="0"/>
                <a:ea typeface="Calibri" panose="020F0502020204030204" pitchFamily="34" charset="0"/>
                <a:cs typeface="Times New Roman" panose="02020603050405020304" pitchFamily="18" charset="0"/>
              </a:rPr>
              <a:t>only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based on API.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78105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Internet and power connectivity dependents.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430598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185E-CCF6-3EF3-0A09-EADF47CC7533}"/>
              </a:ext>
            </a:extLst>
          </p:cNvPr>
          <p:cNvSpPr>
            <a:spLocks noGrp="1"/>
          </p:cNvSpPr>
          <p:nvPr>
            <p:ph type="ctrTitle"/>
          </p:nvPr>
        </p:nvSpPr>
        <p:spPr>
          <a:xfrm>
            <a:off x="1524000" y="1122363"/>
            <a:ext cx="9144000" cy="1005018"/>
          </a:xfrm>
        </p:spPr>
        <p:txBody>
          <a:bodyPr>
            <a:normAutofit/>
          </a:bodyPr>
          <a:lstStyle/>
          <a:p>
            <a:r>
              <a:rPr lang="en-US" sz="2800" b="1" dirty="0">
                <a:latin typeface="Times New Roman" panose="02020603050405020304" pitchFamily="18" charset="0"/>
                <a:cs typeface="Times New Roman" panose="02020603050405020304" pitchFamily="18" charset="0"/>
              </a:rPr>
              <a:t>FUTURE SCOPE:</a:t>
            </a:r>
            <a:br>
              <a:rPr lang="en-US" sz="2800" b="1" dirty="0">
                <a:latin typeface="Times New Roman" panose="02020603050405020304" pitchFamily="18"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98FFF9B3-6E71-DB9C-1D9F-0595D778A801}"/>
              </a:ext>
            </a:extLst>
          </p:cNvPr>
          <p:cNvSpPr>
            <a:spLocks noGrp="1"/>
          </p:cNvSpPr>
          <p:nvPr>
            <p:ph type="subTitle" idx="1"/>
          </p:nvPr>
        </p:nvSpPr>
        <p:spPr>
          <a:xfrm>
            <a:off x="1524000" y="2127380"/>
            <a:ext cx="9144000" cy="3130420"/>
          </a:xfrm>
        </p:spPr>
        <p:txBody>
          <a:bodyPr/>
          <a:lstStyle/>
          <a:p>
            <a:pPr marL="294894" indent="-285750" algn="l" rtl="0">
              <a:spcAft>
                <a:spcPts val="800"/>
              </a:spcAft>
              <a:buFont typeface="Arial" panose="020B0604020202020204" pitchFamily="34" charset="0"/>
              <a:buChar char="•"/>
            </a:pPr>
            <a:r>
              <a:rPr lang="en-US" sz="1800" b="0" i="0" u="none" strike="noStrike" spc="0" dirty="0">
                <a:solidFill>
                  <a:srgbClr val="000000"/>
                </a:solidFill>
                <a:effectLst/>
                <a:latin typeface="Liberation Serif"/>
              </a:rPr>
              <a:t>Since it is a news web application we are planning to implement our application with more feature and better version of UI.</a:t>
            </a:r>
          </a:p>
          <a:p>
            <a:pPr marL="294894" indent="-285750" algn="l" rtl="0">
              <a:spcAft>
                <a:spcPts val="800"/>
              </a:spcAft>
              <a:buFont typeface="Arial" panose="020B0604020202020204" pitchFamily="34" charset="0"/>
              <a:buChar char="•"/>
            </a:pPr>
            <a:r>
              <a:rPr lang="en-US" sz="1800" b="0" i="0" u="none" strike="noStrike" spc="0" dirty="0">
                <a:solidFill>
                  <a:srgbClr val="000000"/>
                </a:solidFill>
                <a:effectLst/>
                <a:latin typeface="Liberation Serif"/>
              </a:rPr>
              <a:t> And we may integrate our own news API instead of third party API and may develop a mobile native application which will be used by both android and </a:t>
            </a:r>
            <a:r>
              <a:rPr lang="en-US" sz="1800" b="0" i="0" u="none" strike="noStrike" spc="0" dirty="0" err="1">
                <a:solidFill>
                  <a:srgbClr val="000000"/>
                </a:solidFill>
                <a:effectLst/>
                <a:latin typeface="Liberation Serif"/>
              </a:rPr>
              <a:t>ios</a:t>
            </a:r>
            <a:r>
              <a:rPr lang="en-US" sz="1800" b="0" i="0" u="none" strike="noStrike" spc="0" dirty="0">
                <a:solidFill>
                  <a:srgbClr val="000000"/>
                </a:solidFill>
                <a:effectLst/>
                <a:latin typeface="Liberation Serif"/>
              </a:rPr>
              <a:t> users.</a:t>
            </a:r>
            <a:endParaRPr lang="en-US" dirty="0">
              <a:effectLst/>
            </a:endParaRPr>
          </a:p>
          <a:p>
            <a:pPr marL="9144" rtl="0">
              <a:spcAft>
                <a:spcPts val="800"/>
              </a:spcAft>
            </a:pPr>
            <a:r>
              <a:rPr lang="en-US" dirty="0">
                <a:effectLst/>
              </a:rPr>
              <a:t> </a:t>
            </a:r>
          </a:p>
          <a:p>
            <a:endParaRPr lang="en-IN" dirty="0"/>
          </a:p>
        </p:txBody>
      </p:sp>
    </p:spTree>
    <p:extLst>
      <p:ext uri="{BB962C8B-B14F-4D97-AF65-F5344CB8AC3E}">
        <p14:creationId xmlns:p14="http://schemas.microsoft.com/office/powerpoint/2010/main" val="1633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9163D-B4E8-67E6-7C22-CB1A89306D76}"/>
              </a:ext>
            </a:extLst>
          </p:cNvPr>
          <p:cNvSpPr txBox="1"/>
          <p:nvPr/>
        </p:nvSpPr>
        <p:spPr>
          <a:xfrm>
            <a:off x="1191491" y="2424546"/>
            <a:ext cx="9504218"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    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3167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090CEB-66C8-8E96-8272-F095355C216A}"/>
              </a:ext>
            </a:extLst>
          </p:cNvPr>
          <p:cNvPicPr>
            <a:picLocks noChangeAspect="1"/>
          </p:cNvPicPr>
          <p:nvPr/>
        </p:nvPicPr>
        <p:blipFill rotWithShape="1">
          <a:blip r:embed="rId2"/>
          <a:srcRect l="16260" t="1818" r="17726" b="13131"/>
          <a:stretch/>
        </p:blipFill>
        <p:spPr>
          <a:xfrm>
            <a:off x="6954982" y="360218"/>
            <a:ext cx="4987636" cy="5832764"/>
          </a:xfrm>
          <a:prstGeom prst="rect">
            <a:avLst/>
          </a:prstGeom>
          <a:ln>
            <a:noFill/>
          </a:ln>
          <a:effectLst>
            <a:softEdge rad="112500"/>
          </a:effectLst>
        </p:spPr>
      </p:pic>
      <p:sp>
        <p:nvSpPr>
          <p:cNvPr id="5" name="TextBox 4">
            <a:extLst>
              <a:ext uri="{FF2B5EF4-FFF2-40B4-BE49-F238E27FC236}">
                <a16:creationId xmlns:a16="http://schemas.microsoft.com/office/drawing/2014/main" id="{1BD9BD08-C07D-FFE2-70D4-6552FEF96780}"/>
              </a:ext>
            </a:extLst>
          </p:cNvPr>
          <p:cNvSpPr txBox="1"/>
          <p:nvPr/>
        </p:nvSpPr>
        <p:spPr>
          <a:xfrm>
            <a:off x="1094508" y="512618"/>
            <a:ext cx="5611092" cy="446276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CONTENTS:</a:t>
            </a:r>
          </a:p>
          <a:p>
            <a:endParaRPr lang="en-US" sz="4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solution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Features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Technical Architecture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 Stack</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Final deliverables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Advantages &amp; Disadvantages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632080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7719-FF50-06EC-8F5F-9E26FDECF82D}"/>
              </a:ext>
            </a:extLst>
          </p:cNvPr>
          <p:cNvSpPr>
            <a:spLocks noGrp="1"/>
          </p:cNvSpPr>
          <p:nvPr>
            <p:ph type="title"/>
          </p:nvPr>
        </p:nvSpPr>
        <p:spPr/>
        <p:txBody>
          <a:bodyPr>
            <a:normAutofit/>
          </a:bodyPr>
          <a:lstStyle/>
          <a:p>
            <a:r>
              <a:rPr lang="en-US" sz="5400" b="1" dirty="0"/>
              <a:t>                      </a:t>
            </a: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5CA1E-19DD-17E1-4849-21CA403D6548}"/>
              </a:ext>
            </a:extLst>
          </p:cNvPr>
          <p:cNvSpPr>
            <a:spLocks noGrp="1"/>
          </p:cNvSpPr>
          <p:nvPr>
            <p:ph idx="1"/>
          </p:nvPr>
        </p:nvSpPr>
        <p:spPr>
          <a:xfrm>
            <a:off x="990600" y="1562389"/>
            <a:ext cx="10515600" cy="4351338"/>
          </a:xfrm>
        </p:spPr>
        <p:txBody>
          <a:bodyPr>
            <a:no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As news is increasingly accessed on smartphones and tablets, the need for personalizing news app interactions is apparent. We report a series of three studies addressing key issues in the development of adaptive news app interfaces. We first surveyed users’ news reading preferences and behaviors; analysis revealed three primary types of reader. We then implemented and deployed an Android news app that logs users’ interactions with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app.We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used the logs to train a classifier and showed that it is able to reliably recognize a user according to their reader type. Finally, we evaluated alternative, adaptive user interfaces for each reader type. The evaluation demonstrates the differential benefit of the adaptation for different users of the news app and the feasibility of adaptive interfaces for news apps.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3180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7719-FF50-06EC-8F5F-9E26FDECF82D}"/>
              </a:ext>
            </a:extLst>
          </p:cNvPr>
          <p:cNvSpPr>
            <a:spLocks noGrp="1"/>
          </p:cNvSpPr>
          <p:nvPr>
            <p:ph type="title" idx="4294967295"/>
          </p:nvPr>
        </p:nvSpPr>
        <p:spPr>
          <a:xfrm>
            <a:off x="0" y="365125"/>
            <a:ext cx="10515600" cy="1325563"/>
          </a:xfrm>
        </p:spPr>
        <p:txBody>
          <a:bodyPr>
            <a:normAutofit/>
          </a:bodyPr>
          <a:lstStyle/>
          <a:p>
            <a:r>
              <a:rPr lang="en-US" sz="5400" b="1" dirty="0"/>
              <a:t>              </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5CA1E-19DD-17E1-4849-21CA403D6548}"/>
              </a:ext>
            </a:extLst>
          </p:cNvPr>
          <p:cNvSpPr>
            <a:spLocks noGrp="1"/>
          </p:cNvSpPr>
          <p:nvPr>
            <p:ph idx="4294967295"/>
          </p:nvPr>
        </p:nvSpPr>
        <p:spPr>
          <a:xfrm>
            <a:off x="433584" y="532816"/>
            <a:ext cx="7737475" cy="5411788"/>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                                     PROBLEM STATEMENT</a:t>
            </a:r>
          </a:p>
          <a:p>
            <a:pPr marL="0" indent="0">
              <a:buNone/>
            </a:pPr>
            <a:r>
              <a:rPr lang="en-US" sz="4000" b="1"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User are not getting relevant news ,user time is not saved and they can’t able to manage their schedule in their daily life.</a:t>
            </a:r>
          </a:p>
          <a:p>
            <a:r>
              <a:rPr lang="en-US" sz="2400" dirty="0">
                <a:latin typeface="Times New Roman" panose="02020603050405020304" pitchFamily="18" charset="0"/>
                <a:cs typeface="Times New Roman" panose="02020603050405020304" pitchFamily="18" charset="0"/>
              </a:rPr>
              <a:t>	In other existing application users need to face issues like they haven’t getting proper news ,subscribe to get news and getting unnecessary advertisement exist in the application.</a:t>
            </a:r>
          </a:p>
          <a:p>
            <a:r>
              <a:rPr lang="en-US" sz="2400" dirty="0">
                <a:latin typeface="Times New Roman" panose="02020603050405020304" pitchFamily="18" charset="0"/>
                <a:cs typeface="Times New Roman" panose="02020603050405020304" pitchFamily="18" charset="0"/>
              </a:rPr>
              <a:t>	The user is not able to identify the valuable news or valuable news application to  manage their schedule.</a:t>
            </a:r>
          </a:p>
          <a:p>
            <a:endParaRPr lang="en-US" sz="2000" dirty="0">
              <a:latin typeface="Times New Roman" panose="02020603050405020304" pitchFamily="18" charset="0"/>
              <a:cs typeface="Times New Roman" panose="02020603050405020304" pitchFamily="18" charset="0"/>
            </a:endParaRPr>
          </a:p>
          <a:p>
            <a:pPr marL="0" indent="0">
              <a:buNone/>
            </a:pPr>
            <a:endParaRPr lang="en-IN"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5BBA5C-7354-51EC-ED65-A265E70F5708}"/>
              </a:ext>
            </a:extLst>
          </p:cNvPr>
          <p:cNvPicPr>
            <a:picLocks noChangeAspect="1"/>
          </p:cNvPicPr>
          <p:nvPr/>
        </p:nvPicPr>
        <p:blipFill rotWithShape="1">
          <a:blip r:embed="rId2"/>
          <a:srcRect l="22312" t="3430" r="13220" b="2622"/>
          <a:stretch/>
        </p:blipFill>
        <p:spPr>
          <a:xfrm>
            <a:off x="8433955" y="1027906"/>
            <a:ext cx="3324461" cy="39874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61768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0E880-D425-8B8D-DD55-48B28C18B035}"/>
              </a:ext>
            </a:extLst>
          </p:cNvPr>
          <p:cNvSpPr txBox="1"/>
          <p:nvPr/>
        </p:nvSpPr>
        <p:spPr>
          <a:xfrm>
            <a:off x="886692" y="425521"/>
            <a:ext cx="8894618" cy="510909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PROPOSED SOLUTION</a:t>
            </a:r>
          </a:p>
          <a:p>
            <a:endParaRPr lang="en-US" sz="28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1)Idea / Solution description:</a:t>
            </a:r>
          </a:p>
          <a:p>
            <a:r>
              <a:rPr lang="en-US" dirty="0">
                <a:latin typeface="Times New Roman" panose="02020603050405020304" pitchFamily="18" charset="0"/>
                <a:cs typeface="Times New Roman" panose="02020603050405020304" pitchFamily="18" charset="0"/>
              </a:rPr>
              <a:t>	In context of changing the conventional reading method. We will aware of knowing the interested and uninterested topics of the user through which user will get relevant content what they need. By providing the news feed feature which contain quick short news where user time is saved.</a:t>
            </a:r>
          </a:p>
          <a:p>
            <a:r>
              <a:rPr lang="en-US" b="1" dirty="0">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Novelty / Uniqueness:</a:t>
            </a:r>
          </a:p>
          <a:p>
            <a:r>
              <a:rPr lang="en-US" dirty="0">
                <a:latin typeface="Times New Roman" panose="02020603050405020304" pitchFamily="18" charset="0"/>
                <a:cs typeface="Times New Roman" panose="02020603050405020304" pitchFamily="18" charset="0"/>
              </a:rPr>
              <a:t>	Implementing unique features like no ads. Knowing uninterested topics which makes our customer useful in their daily life.</a:t>
            </a:r>
          </a:p>
          <a:p>
            <a:r>
              <a:rPr lang="en-US" b="1" dirty="0">
                <a:latin typeface="Times New Roman" panose="02020603050405020304" pitchFamily="18" charset="0"/>
                <a:cs typeface="Times New Roman" panose="02020603050405020304" pitchFamily="18" charset="0"/>
              </a:rPr>
              <a:t>3).</a:t>
            </a:r>
            <a:r>
              <a:rPr lang="en-IN" b="1" dirty="0">
                <a:latin typeface="Times New Roman" panose="02020603050405020304" pitchFamily="18" charset="0"/>
                <a:cs typeface="Times New Roman" panose="02020603050405020304" pitchFamily="18" charset="0"/>
              </a:rPr>
              <a:t>Social Impact / Customer Satisfaction:</a:t>
            </a:r>
          </a:p>
          <a:p>
            <a:r>
              <a:rPr lang="en-US" dirty="0">
                <a:latin typeface="Times New Roman" panose="02020603050405020304" pitchFamily="18" charset="0"/>
                <a:cs typeface="Times New Roman" panose="02020603050405020304" pitchFamily="18" charset="0"/>
              </a:rPr>
              <a:t>	Since we provide short and crisp news user time is saved. User using the app regularly will create awareness of their surrounding.</a:t>
            </a:r>
          </a:p>
          <a:p>
            <a:r>
              <a:rPr lang="en-US" b="1" dirty="0">
                <a:latin typeface="Times New Roman" panose="02020603050405020304" pitchFamily="18" charset="0"/>
                <a:cs typeface="Times New Roman" panose="02020603050405020304" pitchFamily="18" charset="0"/>
              </a:rPr>
              <a:t>4) Scalability:</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using IBM Cloud so, website storage will automatically scale up and scale down. Designing the app by using feasible Tech Stack. </a:t>
            </a:r>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1634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1EFBEB-E3C7-70B5-47B1-C5239A3FDFF5}"/>
              </a:ext>
            </a:extLst>
          </p:cNvPr>
          <p:cNvSpPr txBox="1"/>
          <p:nvPr/>
        </p:nvSpPr>
        <p:spPr>
          <a:xfrm>
            <a:off x="1094509" y="581891"/>
            <a:ext cx="7550727"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FEATURES:</a:t>
            </a:r>
            <a:endParaRPr lang="en-US" sz="2800" dirty="0"/>
          </a:p>
          <a:p>
            <a:endParaRPr lang="en-US" dirty="0"/>
          </a:p>
          <a:p>
            <a:r>
              <a:rPr lang="en-US" sz="2400" dirty="0">
                <a:latin typeface="Times New Roman" panose="02020603050405020304" pitchFamily="18" charset="0"/>
                <a:cs typeface="Times New Roman" panose="02020603050405020304" pitchFamily="18" charset="0"/>
              </a:rPr>
              <a:t>In our application contains more features here some like,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unnecessary ads.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Knowing uninterested topic or content.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 as bookmarks.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Personalization according to the choice.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Latest news as notifications.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My feeds </a:t>
            </a:r>
          </a:p>
          <a:p>
            <a:endParaRPr lang="en-US" sz="20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73F2F4F-131C-D4D4-07D2-2F57F8758806}"/>
              </a:ext>
            </a:extLst>
          </p:cNvPr>
          <p:cNvPicPr>
            <a:picLocks noChangeAspect="1"/>
          </p:cNvPicPr>
          <p:nvPr/>
        </p:nvPicPr>
        <p:blipFill rotWithShape="1">
          <a:blip r:embed="rId2"/>
          <a:srcRect l="25568" t="12376" r="26515" b="8056"/>
          <a:stretch/>
        </p:blipFill>
        <p:spPr>
          <a:xfrm>
            <a:off x="7592291" y="2327564"/>
            <a:ext cx="3505200" cy="3061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602070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183C0-87CF-28FA-F20F-518F1FE557B6}"/>
              </a:ext>
            </a:extLst>
          </p:cNvPr>
          <p:cNvSpPr txBox="1"/>
          <p:nvPr/>
        </p:nvSpPr>
        <p:spPr>
          <a:xfrm>
            <a:off x="415635" y="937677"/>
            <a:ext cx="9518072"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TECHNICAL ARCHITECTURE</a:t>
            </a:r>
          </a:p>
          <a:p>
            <a:endParaRPr lang="en-IN" sz="28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F79F42E-450F-F439-3B1F-D8111E681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5" y="2076450"/>
            <a:ext cx="10848109"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106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D65DC-7B58-B978-0555-0FC65BD491D7}"/>
              </a:ext>
            </a:extLst>
          </p:cNvPr>
          <p:cNvSpPr txBox="1"/>
          <p:nvPr/>
        </p:nvSpPr>
        <p:spPr>
          <a:xfrm>
            <a:off x="1009073" y="872836"/>
            <a:ext cx="10173854" cy="618630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TECH STACK: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 CSS,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JavaScript,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JSON(JWT),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(Flask),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Rapid API (</a:t>
            </a:r>
            <a:r>
              <a:rPr lang="en-US" sz="2400" dirty="0" err="1">
                <a:latin typeface="Times New Roman" panose="02020603050405020304" pitchFamily="18" charset="0"/>
                <a:cs typeface="Times New Roman" panose="02020603050405020304" pitchFamily="18" charset="0"/>
              </a:rPr>
              <a:t>Newscatcher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Cricbuzz</a:t>
            </a:r>
            <a:r>
              <a:rPr lang="en-US" sz="2400" dirty="0">
                <a:latin typeface="Times New Roman" panose="02020603050405020304" pitchFamily="18" charset="0"/>
                <a:cs typeface="Times New Roman" panose="02020603050405020304" pitchFamily="18" charset="0"/>
              </a:rPr>
              <a:t> API),</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Sendgrid</a:t>
            </a:r>
            <a:r>
              <a:rPr lang="en-US" sz="24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Cloud,</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DB2,</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Cloud Registry,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Kubernetes,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Docker.</a:t>
            </a:r>
          </a:p>
          <a:p>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3941515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7E737-A910-6BDF-A581-C3B23E3F6A36}"/>
              </a:ext>
            </a:extLst>
          </p:cNvPr>
          <p:cNvSpPr txBox="1"/>
          <p:nvPr/>
        </p:nvSpPr>
        <p:spPr>
          <a:xfrm>
            <a:off x="720436" y="429491"/>
            <a:ext cx="52093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SIGN UP PAGE:</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088F15-258B-44C9-5097-EAB85FA642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6490" y="1368500"/>
            <a:ext cx="10403632" cy="4909213"/>
          </a:xfrm>
          <a:prstGeom prst="rect">
            <a:avLst/>
          </a:prstGeom>
        </p:spPr>
      </p:pic>
    </p:spTree>
    <p:extLst>
      <p:ext uri="{BB962C8B-B14F-4D97-AF65-F5344CB8AC3E}">
        <p14:creationId xmlns:p14="http://schemas.microsoft.com/office/powerpoint/2010/main" val="287987882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650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Liberation Serif</vt:lpstr>
      <vt:lpstr>Times New Roman</vt:lpstr>
      <vt:lpstr>Office Theme</vt:lpstr>
      <vt:lpstr>MOHAMMED SATHAK A.J COLLEGE OF ENGINEERING</vt:lpstr>
      <vt:lpstr>PowerPoint Presentation</vt:lpstr>
      <vt:lpstr>                      ABSTRACT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MOHAMMED SATHAK AJ COLLEGE OF ENGINEERING</dc:title>
  <dc:creator>User</dc:creator>
  <cp:lastModifiedBy>Sajitha N</cp:lastModifiedBy>
  <cp:revision>5</cp:revision>
  <dcterms:created xsi:type="dcterms:W3CDTF">2022-11-17T14:42:08Z</dcterms:created>
  <dcterms:modified xsi:type="dcterms:W3CDTF">2022-11-19T06:46:09Z</dcterms:modified>
</cp:coreProperties>
</file>