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827-448C-2C61-3ED3-2E5F2DBA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4F4A3-9AD1-2436-8AF9-4330FE021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AD13-E33A-C2C2-05E7-80A4403E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A7B8-A535-9686-198D-BA17E3B4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E362-76A7-82BB-A7C0-B99F657C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6E3A-6DD7-B18D-5F6F-E8BF6593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4DAB-057D-975B-B3ED-230D08AF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1F24-E3EC-82C5-9DDE-A78A15FE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D3B7-7CD3-D0E7-E574-1676024C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EA08-53C1-50FB-BEF4-FB79A600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3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495A1-C03E-5C8C-43EB-5411827FF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A7158-FD71-535C-80CC-823DFF365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D979-01D5-1CD2-F629-276B2BA4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8A20-150B-ED89-FA02-5A7B11E7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7B19-EDBC-3EA2-F1CF-B0EFB665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EF78-0195-C299-17D7-3748B7D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972C-E9C4-2D23-85A1-992E3749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0E52-9AAF-DD18-FD9F-FE856A7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3C7D-02C8-086A-89A7-92D49838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4DD4-C4DB-68D6-745D-8F21953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4DB7-7E88-96A8-8126-61526D4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20F7-F7E8-7B23-6923-547FF722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C3A-167A-892E-EB89-0E6F4E5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ABBD-E0E1-37EC-3B21-B605E0A5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2A2E-26F5-E2B5-8BD1-B1372FC5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3268-A9FF-1E3D-C88B-DC252AEA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B89B-F055-9CAD-C1A4-EE117A0E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620E4-C2A0-9F85-24F9-0C8AA68B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AB47-E414-2189-7A49-E98336C2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05C3-6C33-8375-EABE-88D008D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076E-231B-C6EA-1D21-55D3CB33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7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C91A-E36C-02A5-9F79-B4E5296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4B17-262D-96AD-58BF-78636D43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D397-E850-81FF-6FF2-A4F74307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03EC-3E42-70C8-DBA0-7AF2C6E6C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628EE-1E93-C492-E1C5-C9F6CDB7F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C9A3C-E726-250C-D846-72711C1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4D6EE-42C0-B3E2-7CCF-98344223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9B495-C5A1-0FDB-8E05-B13BEB3A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4058-D14F-2EE8-1386-932350C8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AFAF5-85B5-0049-1E8F-410BEE4B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65DE-AF43-F715-A685-D92638B0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8828-9E25-F0FE-73FB-AE6A86AC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A725E-8DE5-DBED-DE23-D7F1C48B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2DF23-DBA4-0F8A-2A50-1B827F7A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EAC2-DC37-4B94-0620-D6FE745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D606-BD56-FD63-95FD-410971AD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2630-1EA4-4DB8-1647-16E41B2A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FEE43-75EC-C3CF-09F4-0A60F2E18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9AB0-437A-F038-8B91-4944BE5E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AB39F-B7DA-867B-0CAA-D7C20079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73B4-8CCD-2818-9183-692F49E5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5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D794-D5DF-ED00-D04E-668388C4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FAF54-438B-3C85-E3C9-6F7ABE4F7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60E19-3FF4-D161-F703-80EFFFCA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71CB7-9DCA-9D85-43C1-9784E961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95F05-5EF4-9811-3E02-2A9F5F83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1D48-2587-075F-2BD5-F90D1999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542A2-5945-5F2B-B2E8-C30EFE24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CDD0-F46A-7DC4-89F4-DF71D5F6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8D7D-2F03-BDA3-A291-AEC31269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777C-B1AF-4D85-BB15-455766A534A0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9305-1D9C-B1A9-4C50-EA91FC2BD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412F-909D-C2FA-E583-7C4F7F7FA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7D54-FF6D-42E5-8056-3D4795E76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3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D4312-3B4F-6639-DCA9-93D2F97D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8" y="0"/>
            <a:ext cx="10543308" cy="6982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72B30-C311-7E26-4D3D-F62C2AE1F592}"/>
              </a:ext>
            </a:extLst>
          </p:cNvPr>
          <p:cNvSpPr txBox="1"/>
          <p:nvPr/>
        </p:nvSpPr>
        <p:spPr>
          <a:xfrm>
            <a:off x="2549236" y="775856"/>
            <a:ext cx="2175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getting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reading application.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F993-2613-E673-5138-9977835DE164}"/>
              </a:ext>
            </a:extLst>
          </p:cNvPr>
          <p:cNvSpPr txBox="1"/>
          <p:nvPr/>
        </p:nvSpPr>
        <p:spPr>
          <a:xfrm>
            <a:off x="4724399" y="1080655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getting relevant news.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CAA7B-0AF3-576D-FEB6-1987EA82674D}"/>
              </a:ext>
            </a:extLst>
          </p:cNvPr>
          <p:cNvSpPr txBox="1"/>
          <p:nvPr/>
        </p:nvSpPr>
        <p:spPr>
          <a:xfrm flipH="1">
            <a:off x="6885707" y="1080654"/>
            <a:ext cx="192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to subscribe to get news.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47D56-5361-306D-B685-4D761BF7E72D}"/>
              </a:ext>
            </a:extLst>
          </p:cNvPr>
          <p:cNvSpPr txBox="1"/>
          <p:nvPr/>
        </p:nvSpPr>
        <p:spPr>
          <a:xfrm>
            <a:off x="8950035" y="1080655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this isn’t the best.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C8A73-0C28-43C1-9A27-0B0054F3DFC9}"/>
              </a:ext>
            </a:extLst>
          </p:cNvPr>
          <p:cNvSpPr txBox="1"/>
          <p:nvPr/>
        </p:nvSpPr>
        <p:spPr>
          <a:xfrm>
            <a:off x="2549236" y="2134263"/>
            <a:ext cx="170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News application.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DE991-72D2-63CA-8F11-01A73242489C}"/>
              </a:ext>
            </a:extLst>
          </p:cNvPr>
          <p:cNvSpPr txBox="1"/>
          <p:nvPr/>
        </p:nvSpPr>
        <p:spPr>
          <a:xfrm>
            <a:off x="4821382" y="2341418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Confused by their choice.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C4D7D-74D9-BF91-9C10-424718C9FA95}"/>
              </a:ext>
            </a:extLst>
          </p:cNvPr>
          <p:cNvSpPr txBox="1"/>
          <p:nvPr/>
        </p:nvSpPr>
        <p:spPr>
          <a:xfrm>
            <a:off x="6761016" y="2099295"/>
            <a:ext cx="217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search proper information in news papers.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9B5FA-17E6-F52E-E076-F7C60F55E450}"/>
              </a:ext>
            </a:extLst>
          </p:cNvPr>
          <p:cNvSpPr txBox="1"/>
          <p:nvPr/>
        </p:nvSpPr>
        <p:spPr>
          <a:xfrm>
            <a:off x="8814952" y="2003984"/>
            <a:ext cx="211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from Social media news posts and news television channels.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705A2-2565-7970-6B3F-F6834C0E6729}"/>
              </a:ext>
            </a:extLst>
          </p:cNvPr>
          <p:cNvSpPr txBox="1"/>
          <p:nvPr/>
        </p:nvSpPr>
        <p:spPr>
          <a:xfrm>
            <a:off x="2666998" y="3346376"/>
            <a:ext cx="171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the count  visitors.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F2C2D-8720-E90A-CF77-013E17C56341}"/>
              </a:ext>
            </a:extLst>
          </p:cNvPr>
          <p:cNvSpPr txBox="1"/>
          <p:nvPr/>
        </p:nvSpPr>
        <p:spPr>
          <a:xfrm>
            <a:off x="4772890" y="3207876"/>
            <a:ext cx="1814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Like ,Comments, Save and Share the news.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6474B-6B9A-55C9-080A-F9E6F6F78503}"/>
              </a:ext>
            </a:extLst>
          </p:cNvPr>
          <p:cNvSpPr txBox="1"/>
          <p:nvPr/>
        </p:nvSpPr>
        <p:spPr>
          <a:xfrm>
            <a:off x="2608115" y="4435540"/>
            <a:ext cx="205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quick short news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application.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E29F47-5DAB-4923-28EF-DF5C3D1C9FAA}"/>
              </a:ext>
            </a:extLst>
          </p:cNvPr>
          <p:cNvSpPr txBox="1"/>
          <p:nvPr/>
        </p:nvSpPr>
        <p:spPr>
          <a:xfrm>
            <a:off x="2666998" y="5520827"/>
            <a:ext cx="210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knowing uninterested topic or content.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16A40-ADA9-5D9F-AB41-AE526837FD63}"/>
              </a:ext>
            </a:extLst>
          </p:cNvPr>
          <p:cNvSpPr txBox="1"/>
          <p:nvPr/>
        </p:nvSpPr>
        <p:spPr>
          <a:xfrm>
            <a:off x="4665516" y="4269705"/>
            <a:ext cx="1970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no need to subscribe to get news in our application.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7B61F-40D1-640C-5891-0B945352C00E}"/>
              </a:ext>
            </a:extLst>
          </p:cNvPr>
          <p:cNvSpPr txBox="1"/>
          <p:nvPr/>
        </p:nvSpPr>
        <p:spPr>
          <a:xfrm>
            <a:off x="6761016" y="4269705"/>
            <a:ext cx="228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will have personalization features in our application.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5AF04-28DB-46D9-1813-2FB9DCD949AD}"/>
              </a:ext>
            </a:extLst>
          </p:cNvPr>
          <p:cNvSpPr txBox="1"/>
          <p:nvPr/>
        </p:nvSpPr>
        <p:spPr>
          <a:xfrm>
            <a:off x="8898076" y="4365045"/>
            <a:ext cx="2289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will not get unnecessary ads and also they will have  basic life support.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03743-65D6-F1B6-7C20-B39877877E4B}"/>
              </a:ext>
            </a:extLst>
          </p:cNvPr>
          <p:cNvSpPr txBox="1"/>
          <p:nvPr/>
        </p:nvSpPr>
        <p:spPr>
          <a:xfrm>
            <a:off x="4665516" y="5470034"/>
            <a:ext cx="207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provide short crisp news user time is saved.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A51071-45F1-E687-1BB2-B1BF17C6BB02}"/>
              </a:ext>
            </a:extLst>
          </p:cNvPr>
          <p:cNvSpPr txBox="1"/>
          <p:nvPr/>
        </p:nvSpPr>
        <p:spPr>
          <a:xfrm>
            <a:off x="6771408" y="5520827"/>
            <a:ext cx="2164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using the app regularly will create awareness of their surrounding.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6133D5-799F-A0C9-303A-53D6F0F49D02}"/>
              </a:ext>
            </a:extLst>
          </p:cNvPr>
          <p:cNvSpPr txBox="1"/>
          <p:nvPr/>
        </p:nvSpPr>
        <p:spPr>
          <a:xfrm>
            <a:off x="8898079" y="5350487"/>
            <a:ext cx="1963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They can manage their profile and also they have search and filter option for getting news.</a:t>
            </a:r>
            <a:endParaRPr lang="en-IN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016C8-9EF8-AE66-4041-F1D5881A4A6D}"/>
              </a:ext>
            </a:extLst>
          </p:cNvPr>
          <p:cNvSpPr txBox="1"/>
          <p:nvPr/>
        </p:nvSpPr>
        <p:spPr>
          <a:xfrm>
            <a:off x="6885707" y="3204313"/>
            <a:ext cx="197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customer regularly using this application.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EEE616-BBBD-3E38-4906-CBA366DBA4D2}"/>
              </a:ext>
            </a:extLst>
          </p:cNvPr>
          <p:cNvSpPr txBox="1"/>
          <p:nvPr/>
        </p:nvSpPr>
        <p:spPr>
          <a:xfrm>
            <a:off x="8898079" y="3207875"/>
            <a:ext cx="193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proper news according to their choice</a:t>
            </a:r>
            <a:r>
              <a:rPr lang="en-US" b="1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515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2022-10-09T15:19:03Z</dcterms:created>
  <dcterms:modified xsi:type="dcterms:W3CDTF">2022-10-09T15:19:31Z</dcterms:modified>
</cp:coreProperties>
</file>