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125E-3DAB-6CC0-B9FB-A0E9142EC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B0781-7CD5-0072-848E-A2C73936B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D5F9-A9FB-4901-AA1B-090A29C0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C385-3CC4-5AC1-B3FD-25F41AB4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0B7E-C02D-8E62-269B-2541C0B3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9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1E97-C2FB-7A6D-7684-3B5DFDE1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36BFA-CB8D-0D68-83EC-020924E5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1082-B5AE-F4F4-DA64-D2ED8C67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32BE-8602-68F5-BC20-28E1845B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1A50-A73D-4743-53D7-B8F48890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B77A4-EC9F-6E43-4CB9-EE811CC72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63F7-4D53-2260-31EE-06A14E516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5C47-8546-C129-A7CA-089EAB30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42ED-BBD1-CDFA-91E3-05ACD18A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D3B1-1BED-AB1D-5679-9E1982C8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8283-AD30-FD37-59B9-6E243430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6D52-56AC-F261-FC56-83E570E9E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F200-3692-5AA3-1BD0-CB18F951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8015E-D3B3-632A-357F-A586438D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164A-5752-836B-1979-FB404B7D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0126-E29A-FCAD-9293-92FA3163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8D3B2-2CF7-C894-26F7-3036B71B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2C26-C38B-E48A-FBE1-93F13E83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3417B-F803-8D4E-5525-B87FE1C6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9CE5-443F-CD41-3040-4EC7C7D2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54F7-BB1E-AE31-CA67-677359BF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612C-7F8E-4E01-5093-E88F2234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75298-77B8-B3E9-F237-2AB60C9F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0F90-931A-8376-F414-7CD91D7D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3C599-1A4A-9E0A-FDEA-922273E7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01E7-CCB5-BC94-244C-39D808A1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88EF-E8EB-71D1-BF4A-EFAC2716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49CD-3C82-E50F-6CFD-9424869D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3CCBA-A71B-47C0-0447-60AA3B8D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FA684-CD96-342D-EE49-21724AED8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B04D-BD50-60C3-D295-C035BB0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DDD90-7679-2A73-6E52-4DAE3375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DE36B-FB7D-05B5-2224-31D7C34E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5C339-AE1D-973D-8BAC-45FC9CDE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D2C7-D96C-6711-F3BB-BF5DE964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5055A-4E97-8C3D-1FF6-79F90BA1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09603-1287-B33B-BC2A-9653D74E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1CECB-DD53-A8DA-5FEA-C6A3CA4D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53B9D-0B31-1F35-6E0C-414FAA87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11678-0A56-3D7A-C997-4A56A782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F695B-2877-C2B3-A559-80ED6F7C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9F19-D902-5123-A81C-80897BA1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3715-4E09-EB70-11FD-418F3371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4B8D0-BCB6-924F-7C5C-ED4A307A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E510-5123-CBAF-3D7C-3D1F5BCF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FA248-346D-F445-9132-B760D3D0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6CF92-8E37-E8A7-47CF-11FF3041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FEC0-3698-A6D7-3AD5-3BEF5F10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2F4A5-DB51-1149-E7C7-9E444DF78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BC90-C26D-25ED-6EE3-45B97E18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A3CF8-14CC-FC00-73D8-647DE93E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C21F0-7775-7887-5EEE-0EE64D66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5682-9AA4-CAAB-79BA-DA3C65F5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3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99B03-A0B6-CF28-6CD5-E37C9269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0CF7D-348E-FB70-DE6A-5D59FB78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E6D31-10EC-36CE-1659-170DFD1BC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B026-D71A-384D-9A9F-B5339F5F24A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CD7D-83F5-16CE-9449-41AED7D31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695E-374B-5570-9AE5-ECD384FE3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75A6-1E8E-924E-8B44-F2199E0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5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C20DDE-EFFA-C95C-1870-68DA666B3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2" y="-76221"/>
            <a:ext cx="11973376" cy="69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shaafia tasneem</dc:creator>
  <cp:lastModifiedBy>shaafia tasneem</cp:lastModifiedBy>
  <cp:revision>3</cp:revision>
  <dcterms:created xsi:type="dcterms:W3CDTF">2022-10-02T14:43:23Z</dcterms:created>
  <dcterms:modified xsi:type="dcterms:W3CDTF">2022-10-02T14:55:55Z</dcterms:modified>
</cp:coreProperties>
</file>