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99A4-DD1B-340E-1B93-1AE19B80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B15E-B054-25BE-B768-46BEAD2C6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6E65-AC51-A4A0-4B52-8025D752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29AF-5EDD-0073-8D1D-C12575F7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90C5-1836-8CC9-8790-311D00C8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568-B396-379E-B11B-96B1CF1A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59A4-5054-5A03-E243-7DF84917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896B-7A99-1F3E-0823-B2C181B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9182-1416-A0DD-F653-B2C0F7EA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8202-F202-59F5-80FF-649CB01C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5A0D-D905-BE15-3862-7A232B3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186B-6311-051A-3778-8E0B1582F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5E03-4861-A035-B96B-1B532BB9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7401-A79E-130C-645D-572BAC5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F3BF-233D-905E-39D2-0560CC82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3994-86EF-5644-9568-F95E7CC0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468B-A9B7-F6B6-011D-48CD293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017C-F674-7862-5BAC-D31D1E5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F55C-25DC-B208-E41A-B3BCB4A5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72D1-60B3-1CEE-6651-7F4D0E37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63AD-182F-0403-70D4-ABF9309B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AA72A-B05F-8D9D-4D19-10219222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3CA2-B056-AA01-CF95-992AE342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2CF2-D1C0-0005-8704-4F682FED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4B26-EC3B-9861-3E07-3F8FF3DE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BFB2-9519-C18C-BE87-28F031E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D05B-E378-CD85-CD05-51A434C50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2C13-48F0-26C6-AF12-586F5811C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9A27F-CADB-A441-3604-80849C98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BA6C-D996-F670-C3FD-305A293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D7C2-A928-2417-6C86-9AC842D5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A19-53F3-B979-D72E-9240D21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356F-C9C3-3B0E-39E4-AE758A66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918FE-EDC6-55B0-4BE0-17E28BBD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D6A43-71D7-C4C9-0C79-8BA6292C2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F1EB9-9980-9D2D-462D-EA08D075A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173A-A3A6-AB35-D25E-17CD0CFB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FAEE0-195F-18B5-D868-1475B6CF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34B98-CC7D-C896-B3CA-6130AA42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313-6F94-F06A-2193-71F8AD5F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4783-47E1-0505-EC58-302652B3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1558-F35F-8DEB-0EAD-6DDD1BE3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A0F4-25A8-4381-4BB6-B87C79C4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5BC00-FD8F-6849-AFC7-378172A7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94F79-1F1F-80BE-F7A2-79156359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ABB5D-88BA-4B2F-C650-6762DACB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9824-AA50-B3A8-291B-357EE8F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2848-0EA2-0C6E-B165-1A7084C7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EC0D4-8E1E-3CA7-480C-6280157C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13492-B9AB-DD0F-927D-A794AE7A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3991-F8FE-0928-947F-0E805723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2CFF-776B-80AE-0F69-53D5FD2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EB16-9D6C-C553-18CC-2EEDF956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CEFEB-FDF4-E21F-2561-036B19BD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1E9A-CFDD-94E3-E400-490FF0B3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69E82-45B3-7596-F309-C4D349D7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88C8F-1D59-495E-75FD-A6AF24D2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CC451-AFA1-1EC0-138E-816D2E49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0F034-3576-7D3F-4D8E-73925078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C539-0876-944E-3764-4D534C53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A679-0719-907C-450D-73EB2955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651B-B46B-9347-A2F2-AE681E84F28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B155-E0CF-5756-27CB-06882EA9E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FDEA-F87E-7587-8093-1969EC50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83A7-A704-BE4C-8594-3825B7AA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4F8F84-4E4B-5650-5D1D-7AA88FEFF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r="10340" b="-4886"/>
          <a:stretch/>
        </p:blipFill>
        <p:spPr>
          <a:xfrm>
            <a:off x="370542" y="1445835"/>
            <a:ext cx="11295530" cy="41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shaafia tasneem</dc:creator>
  <cp:lastModifiedBy>shaafia tasneem</cp:lastModifiedBy>
  <cp:revision>1</cp:revision>
  <dcterms:created xsi:type="dcterms:W3CDTF">2022-10-12T05:05:05Z</dcterms:created>
  <dcterms:modified xsi:type="dcterms:W3CDTF">2022-10-12T05:07:14Z</dcterms:modified>
</cp:coreProperties>
</file>