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5" r:id="rId8"/>
    <p:sldId id="266" r:id="rId9"/>
    <p:sldId id="267" r:id="rId10"/>
    <p:sldId id="268" r:id="rId11"/>
    <p:sldId id="269" r:id="rId12"/>
    <p:sldId id="270" r:id="rId13"/>
    <p:sldId id="263"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8AEE6BA8-18B8-4347-B594-5FBFE85B3644}" type="datetimeFigureOut">
              <a:rPr lang="en-US" smtClean="0"/>
              <a:pPr/>
              <a:t>11/22/2022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ED163E85-B094-4A40-B293-E6272C00FEE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AEE6BA8-18B8-4347-B594-5FBFE85B3644}" type="datetimeFigureOut">
              <a:rPr lang="en-US" smtClean="0"/>
              <a:pPr/>
              <a:t>11/22/2022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163E85-B094-4A40-B293-E6272C00FE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8AEE6BA8-18B8-4347-B594-5FBFE85B3644}" type="datetimeFigureOut">
              <a:rPr lang="en-US" smtClean="0"/>
              <a:pPr/>
              <a:t>11/22/2022</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ED163E85-B094-4A40-B293-E6272C00FE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AEE6BA8-18B8-4347-B594-5FBFE85B3644}" type="datetimeFigureOut">
              <a:rPr lang="en-US" smtClean="0"/>
              <a:pPr/>
              <a:t>11/22/2022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163E85-B094-4A40-B293-E6272C00FE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8AEE6BA8-18B8-4347-B594-5FBFE85B3644}" type="datetimeFigureOut">
              <a:rPr lang="en-US" smtClean="0"/>
              <a:pPr/>
              <a:t>11/22/2022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ED163E85-B094-4A40-B293-E6272C00FEE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AEE6BA8-18B8-4347-B594-5FBFE85B3644}" type="datetimeFigureOut">
              <a:rPr lang="en-US" smtClean="0"/>
              <a:pPr/>
              <a:t>11/22/2022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163E85-B094-4A40-B293-E6272C00FE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AEE6BA8-18B8-4347-B594-5FBFE85B3644}" type="datetimeFigureOut">
              <a:rPr lang="en-US" smtClean="0"/>
              <a:pPr/>
              <a:t>11/22/2022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D163E85-B094-4A40-B293-E6272C00FE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AEE6BA8-18B8-4347-B594-5FBFE85B3644}" type="datetimeFigureOut">
              <a:rPr lang="en-US" smtClean="0"/>
              <a:pPr/>
              <a:t>11/22/2022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D163E85-B094-4A40-B293-E6272C00FE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8AEE6BA8-18B8-4347-B594-5FBFE85B3644}" type="datetimeFigureOut">
              <a:rPr lang="en-US" smtClean="0"/>
              <a:pPr/>
              <a:t>11/22/2022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ED163E85-B094-4A40-B293-E6272C00FE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AEE6BA8-18B8-4347-B594-5FBFE85B3644}" type="datetimeFigureOut">
              <a:rPr lang="en-US" smtClean="0"/>
              <a:pPr/>
              <a:t>11/22/2022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163E85-B094-4A40-B293-E6272C00FE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8AEE6BA8-18B8-4347-B594-5FBFE85B3644}" type="datetimeFigureOut">
              <a:rPr lang="en-US" smtClean="0"/>
              <a:pPr/>
              <a:t>11/22/2022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163E85-B094-4A40-B293-E6272C00FEEA}"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8AEE6BA8-18B8-4347-B594-5FBFE85B3644}" type="datetimeFigureOut">
              <a:rPr lang="en-US" smtClean="0"/>
              <a:pPr/>
              <a:t>11/22/2022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ED163E85-B094-4A40-B293-E6272C00FE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291"/>
            <a:ext cx="7772400" cy="1428759"/>
          </a:xfrm>
        </p:spPr>
        <p:txBody>
          <a:bodyPr>
            <a:normAutofit fontScale="90000"/>
          </a:bodyPr>
          <a:lstStyle/>
          <a:p>
            <a:r>
              <a:rPr lang="en-US" b="1" dirty="0"/>
              <a:t>SMART SOLUTION FOR RAILWAYS</a:t>
            </a:r>
            <a:br>
              <a:rPr lang="en-US" b="1" dirty="0"/>
            </a:br>
            <a:endParaRPr lang="en-US" dirty="0"/>
          </a:p>
        </p:txBody>
      </p:sp>
      <p:sp>
        <p:nvSpPr>
          <p:cNvPr id="3" name="Subtitle 2"/>
          <p:cNvSpPr>
            <a:spLocks noGrp="1"/>
          </p:cNvSpPr>
          <p:nvPr>
            <p:ph type="subTitle" idx="1"/>
          </p:nvPr>
        </p:nvSpPr>
        <p:spPr>
          <a:xfrm>
            <a:off x="1000100" y="1500174"/>
            <a:ext cx="7786742" cy="4643470"/>
          </a:xfrm>
        </p:spPr>
        <p:txBody>
          <a:bodyPr>
            <a:normAutofit/>
          </a:bodyPr>
          <a:lstStyle/>
          <a:p>
            <a:r>
              <a:rPr lang="en-US" b="1" dirty="0">
                <a:solidFill>
                  <a:schemeClr val="tx1"/>
                </a:solidFill>
              </a:rPr>
              <a:t>DOMAIN NAME</a:t>
            </a:r>
            <a:r>
              <a:rPr lang="en-US" dirty="0">
                <a:solidFill>
                  <a:schemeClr val="tx1"/>
                </a:solidFill>
              </a:rPr>
              <a:t>:</a:t>
            </a:r>
            <a:r>
              <a:rPr lang="en-US" dirty="0"/>
              <a:t> INTERNET OF THINGS </a:t>
            </a:r>
            <a:endParaRPr lang="en-US" dirty="0" smtClean="0"/>
          </a:p>
          <a:p>
            <a:r>
              <a:rPr lang="en-US" b="1" dirty="0" smtClean="0">
                <a:solidFill>
                  <a:schemeClr val="tx1"/>
                </a:solidFill>
              </a:rPr>
              <a:t>TEAM </a:t>
            </a:r>
            <a:r>
              <a:rPr lang="en-US" b="1" dirty="0">
                <a:solidFill>
                  <a:schemeClr val="tx1"/>
                </a:solidFill>
              </a:rPr>
              <a:t>ID </a:t>
            </a:r>
            <a:r>
              <a:rPr lang="en-US" dirty="0">
                <a:solidFill>
                  <a:schemeClr val="tx1"/>
                </a:solidFill>
              </a:rPr>
              <a:t>:</a:t>
            </a:r>
            <a:r>
              <a:rPr lang="en-US" dirty="0"/>
              <a:t> </a:t>
            </a:r>
            <a:r>
              <a:rPr lang="en-US" dirty="0" smtClean="0"/>
              <a:t>PNT2022TMID38188</a:t>
            </a:r>
          </a:p>
          <a:p>
            <a:endParaRPr lang="en-IN" dirty="0"/>
          </a:p>
          <a:p>
            <a:endParaRPr lang="en-US" dirty="0" smtClean="0">
              <a:solidFill>
                <a:schemeClr val="tx1"/>
              </a:solidFill>
            </a:endParaRPr>
          </a:p>
          <a:p>
            <a:r>
              <a:rPr lang="en-US" b="1" dirty="0" smtClean="0">
                <a:solidFill>
                  <a:schemeClr val="tx1"/>
                </a:solidFill>
              </a:rPr>
              <a:t>TEAM </a:t>
            </a:r>
            <a:r>
              <a:rPr lang="en-US" b="1" dirty="0">
                <a:solidFill>
                  <a:schemeClr val="tx1"/>
                </a:solidFill>
              </a:rPr>
              <a:t>MEMBERS:</a:t>
            </a:r>
          </a:p>
          <a:p>
            <a:r>
              <a:rPr lang="en-IN" dirty="0" smtClean="0"/>
              <a:t>TEAM LEADER :           DEVIBALA V</a:t>
            </a:r>
          </a:p>
          <a:p>
            <a:r>
              <a:rPr lang="en-IN" dirty="0" smtClean="0"/>
              <a:t>TEAM MEMBER 1:          SHARMILA B</a:t>
            </a:r>
          </a:p>
          <a:p>
            <a:r>
              <a:rPr lang="en-IN" dirty="0" smtClean="0"/>
              <a:t>TEAM MEMBER 2:                 HEMA S</a:t>
            </a:r>
          </a:p>
          <a:p>
            <a:r>
              <a:rPr lang="en-IN" dirty="0" smtClean="0"/>
              <a:t>                                  TEAM MEMBER 3: SANTHALAKSHMI L</a:t>
            </a:r>
          </a:p>
          <a:p>
            <a:r>
              <a:rPr lang="en-IN" dirty="0" smtClean="0"/>
              <a:t>TEAM MEMBER 4:   KEERTHIMATHI 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2933"/>
            <a:ext cx="6543692" cy="45719"/>
          </a:xfrm>
        </p:spPr>
        <p:txBody>
          <a:bodyPr>
            <a:normAutofit fontScale="90000"/>
          </a:bodyPr>
          <a:lstStyle/>
          <a:p>
            <a:endParaRPr lang="en-US" dirty="0"/>
          </a:p>
        </p:txBody>
      </p:sp>
      <p:pic>
        <p:nvPicPr>
          <p:cNvPr id="4" name="image10.png" descr="C:\Users\bala\Downloads\Screenshot (26).png"/>
          <p:cNvPicPr>
            <a:picLocks noGrp="1"/>
          </p:cNvPicPr>
          <p:nvPr>
            <p:ph idx="1"/>
          </p:nvPr>
        </p:nvPicPr>
        <p:blipFill>
          <a:blip r:embed="rId2" cstate="print"/>
          <a:stretch>
            <a:fillRect/>
          </a:stretch>
        </p:blipFill>
        <p:spPr>
          <a:xfrm>
            <a:off x="500034" y="642918"/>
            <a:ext cx="7239000" cy="45243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90"/>
            <a:ext cx="6900882" cy="142876"/>
          </a:xfrm>
        </p:spPr>
        <p:txBody>
          <a:bodyPr>
            <a:normAutofit fontScale="90000"/>
          </a:bodyPr>
          <a:lstStyle/>
          <a:p>
            <a:endParaRPr lang="en-US" dirty="0"/>
          </a:p>
        </p:txBody>
      </p:sp>
      <p:sp>
        <p:nvSpPr>
          <p:cNvPr id="3" name="Content Placeholder 2"/>
          <p:cNvSpPr>
            <a:spLocks noGrp="1"/>
          </p:cNvSpPr>
          <p:nvPr>
            <p:ph idx="1"/>
          </p:nvPr>
        </p:nvSpPr>
        <p:spPr>
          <a:xfrm>
            <a:off x="457200" y="1571612"/>
            <a:ext cx="7239000" cy="4884124"/>
          </a:xfrm>
        </p:spPr>
        <p:txBody>
          <a:bodyPr/>
          <a:lstStyle/>
          <a:p>
            <a:endParaRPr lang="en-US" dirty="0"/>
          </a:p>
        </p:txBody>
      </p:sp>
      <p:pic>
        <p:nvPicPr>
          <p:cNvPr id="4" name="image11.png" descr="C:\Users\bala\Downloads\Screenshot (27).png"/>
          <p:cNvPicPr/>
          <p:nvPr/>
        </p:nvPicPr>
        <p:blipFill>
          <a:blip r:embed="rId2" cstate="print"/>
          <a:stretch>
            <a:fillRect/>
          </a:stretch>
        </p:blipFill>
        <p:spPr>
          <a:xfrm>
            <a:off x="428596" y="1643050"/>
            <a:ext cx="7358114" cy="371477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404"/>
            <a:ext cx="7239000" cy="428628"/>
          </a:xfrm>
        </p:spPr>
        <p:txBody>
          <a:bodyPr>
            <a:normAutofit fontScale="90000"/>
          </a:bodyPr>
          <a:lstStyle/>
          <a:p>
            <a:endParaRPr lang="en-US" dirty="0"/>
          </a:p>
        </p:txBody>
      </p:sp>
      <p:pic>
        <p:nvPicPr>
          <p:cNvPr id="4" name="image12.jpeg" descr="C:\Users\bala\Downloads\Screenshot (20).png"/>
          <p:cNvPicPr>
            <a:picLocks noGrp="1"/>
          </p:cNvPicPr>
          <p:nvPr>
            <p:ph idx="1"/>
          </p:nvPr>
        </p:nvPicPr>
        <p:blipFill>
          <a:blip r:embed="rId2" cstate="print"/>
          <a:stretch>
            <a:fillRect/>
          </a:stretch>
        </p:blipFill>
        <p:spPr>
          <a:xfrm>
            <a:off x="457200" y="500043"/>
            <a:ext cx="7239000" cy="521497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7239000" cy="1143000"/>
          </a:xfrm>
        </p:spPr>
        <p:txBody>
          <a:bodyPr/>
          <a:lstStyle/>
          <a:p>
            <a:r>
              <a:rPr lang="en-IN" dirty="0" smtClean="0"/>
              <a:t>Future scope</a:t>
            </a:r>
            <a:endParaRPr lang="en-US" dirty="0"/>
          </a:p>
        </p:txBody>
      </p:sp>
      <p:sp>
        <p:nvSpPr>
          <p:cNvPr id="3" name="Content Placeholder 2"/>
          <p:cNvSpPr>
            <a:spLocks noGrp="1"/>
          </p:cNvSpPr>
          <p:nvPr>
            <p:ph idx="1"/>
          </p:nvPr>
        </p:nvSpPr>
        <p:spPr/>
        <p:txBody>
          <a:bodyPr>
            <a:normAutofit/>
          </a:bodyPr>
          <a:lstStyle/>
          <a:p>
            <a:r>
              <a:rPr lang="en-IN" sz="1400" dirty="0" smtClean="0"/>
              <a:t>Innovation for superior passenger experience increase safety and security for passenger, staff and assets. Improve operational efficiency.</a:t>
            </a:r>
            <a:endParaRPr lang="en-US" sz="1400" dirty="0"/>
          </a:p>
        </p:txBody>
      </p:sp>
      <p:pic>
        <p:nvPicPr>
          <p:cNvPr id="4" name="Picture 3" descr="1569790979-4055.jpg"/>
          <p:cNvPicPr>
            <a:picLocks noChangeAspect="1"/>
          </p:cNvPicPr>
          <p:nvPr/>
        </p:nvPicPr>
        <p:blipFill>
          <a:blip r:embed="rId2"/>
          <a:stretch>
            <a:fillRect/>
          </a:stretch>
        </p:blipFill>
        <p:spPr>
          <a:xfrm>
            <a:off x="857224" y="2857496"/>
            <a:ext cx="6143668" cy="32099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00174"/>
            <a:ext cx="7239000" cy="2357454"/>
          </a:xfrm>
        </p:spPr>
        <p:txBody>
          <a:bodyPr>
            <a:normAutofit/>
          </a:bodyPr>
          <a:lstStyle/>
          <a:p>
            <a:r>
              <a:rPr lang="en-IN" sz="6600" dirty="0" smtClean="0"/>
              <a:t>thank you</a:t>
            </a:r>
            <a:endParaRPr lang="en-US" sz="6600" dirty="0"/>
          </a:p>
        </p:txBody>
      </p:sp>
      <p:sp>
        <p:nvSpPr>
          <p:cNvPr id="3" name="Content Placeholder 2"/>
          <p:cNvSpPr>
            <a:spLocks noGrp="1"/>
          </p:cNvSpPr>
          <p:nvPr>
            <p:ph idx="1"/>
          </p:nvPr>
        </p:nvSpPr>
        <p:spPr>
          <a:xfrm>
            <a:off x="642910" y="4214818"/>
            <a:ext cx="7239000" cy="1428760"/>
          </a:xfrm>
        </p:spPr>
        <p:txBody>
          <a:bodyPr/>
          <a:lstStyle/>
          <a:p>
            <a:r>
              <a:rPr lang="en-IN" dirty="0" smtClean="0"/>
              <a:t>To All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AGENDA</a:t>
            </a:r>
            <a:br>
              <a:rPr lang="en-IN" dirty="0" smtClean="0"/>
            </a:br>
            <a:endParaRPr lang="en-US" dirty="0"/>
          </a:p>
        </p:txBody>
      </p:sp>
      <p:sp>
        <p:nvSpPr>
          <p:cNvPr id="3" name="Content Placeholder 2"/>
          <p:cNvSpPr>
            <a:spLocks noGrp="1"/>
          </p:cNvSpPr>
          <p:nvPr>
            <p:ph idx="1"/>
          </p:nvPr>
        </p:nvSpPr>
        <p:spPr/>
        <p:txBody>
          <a:bodyPr/>
          <a:lstStyle/>
          <a:p>
            <a:r>
              <a:rPr lang="en-IN" dirty="0" smtClean="0"/>
              <a:t>Introduction</a:t>
            </a:r>
          </a:p>
          <a:p>
            <a:r>
              <a:rPr lang="en-IN" dirty="0" smtClean="0"/>
              <a:t>Purpose</a:t>
            </a:r>
          </a:p>
          <a:p>
            <a:r>
              <a:rPr lang="en-IN" dirty="0" smtClean="0"/>
              <a:t>Problem Statement</a:t>
            </a:r>
          </a:p>
          <a:p>
            <a:r>
              <a:rPr lang="en-IN" dirty="0" smtClean="0"/>
              <a:t>Technical Architecture</a:t>
            </a:r>
          </a:p>
          <a:p>
            <a:r>
              <a:rPr lang="en-IN" dirty="0" smtClean="0"/>
              <a:t>Process</a:t>
            </a:r>
          </a:p>
          <a:p>
            <a:r>
              <a:rPr lang="en-IN" dirty="0" smtClean="0"/>
              <a:t>Future scope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51506"/>
          </a:xfrm>
        </p:spPr>
        <p:txBody>
          <a:bodyPr>
            <a:normAutofit fontScale="90000"/>
          </a:bodyPr>
          <a:lstStyle/>
          <a:p>
            <a:r>
              <a:rPr lang="en-IN" dirty="0" smtClean="0"/>
              <a:t>Introduction</a:t>
            </a:r>
            <a:br>
              <a:rPr lang="en-IN" dirty="0" smtClean="0"/>
            </a:br>
            <a:endParaRPr lang="en-US" dirty="0"/>
          </a:p>
        </p:txBody>
      </p:sp>
      <p:sp>
        <p:nvSpPr>
          <p:cNvPr id="3" name="Content Placeholder 2"/>
          <p:cNvSpPr>
            <a:spLocks noGrp="1"/>
          </p:cNvSpPr>
          <p:nvPr>
            <p:ph idx="1"/>
          </p:nvPr>
        </p:nvSpPr>
        <p:spPr>
          <a:xfrm>
            <a:off x="457200" y="1000108"/>
            <a:ext cx="7239000" cy="3000396"/>
          </a:xfrm>
        </p:spPr>
        <p:txBody>
          <a:bodyPr/>
          <a:lstStyle/>
          <a:p>
            <a:r>
              <a:rPr lang="en-IN" sz="1600" dirty="0" smtClean="0"/>
              <a:t>The</a:t>
            </a:r>
            <a:r>
              <a:rPr lang="en-IN" dirty="0" smtClean="0"/>
              <a:t> </a:t>
            </a:r>
            <a:r>
              <a:rPr lang="en-IN" sz="1400" dirty="0" smtClean="0"/>
              <a:t>developed countries has been implemented smart train using internet of things(IOT)</a:t>
            </a:r>
          </a:p>
          <a:p>
            <a:r>
              <a:rPr lang="en-IN" sz="1400" dirty="0" smtClean="0"/>
              <a:t>IOT based on the system. Using IDL python program . IOT can improve the efficiency of rail travel, and customer experience all those who use it. Smart sensor can used to track important assets, manager passenger flow, and enable predictive maintenance.</a:t>
            </a:r>
          </a:p>
          <a:p>
            <a:r>
              <a:rPr lang="en-IN" sz="1400" dirty="0" smtClean="0"/>
              <a:t>Smart solution of railways is designed to reduce the work load of user.</a:t>
            </a:r>
          </a:p>
          <a:p>
            <a:r>
              <a:rPr lang="en-IN" sz="1400" dirty="0" smtClean="0"/>
              <a:t>In the given project we will developing a web page with help of user find train detail and GPS module present in the train to track it.</a:t>
            </a:r>
          </a:p>
        </p:txBody>
      </p:sp>
      <p:sp>
        <p:nvSpPr>
          <p:cNvPr id="22530" name="AutoShape 2" descr="C:\Users\ELCOT\Downloads\SD1_500x500.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32" name="AutoShape 4" descr="C:\Users\ELCOT\Downloads\SD1_500x500.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34" name="AutoShape 6" descr="C:\Users\ELCOT\Downloads\SD1_500x500.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36" name="AutoShape 8" descr="C:\Users\ELCOT\Downloads\SD1_500x500.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fce281da3ee5db00ee3a0cbe0a37e430.jpg"/>
          <p:cNvPicPr>
            <a:picLocks noChangeAspect="1"/>
          </p:cNvPicPr>
          <p:nvPr/>
        </p:nvPicPr>
        <p:blipFill>
          <a:blip r:embed="rId2"/>
          <a:stretch>
            <a:fillRect/>
          </a:stretch>
        </p:blipFill>
        <p:spPr>
          <a:xfrm>
            <a:off x="1357290" y="3786190"/>
            <a:ext cx="5619750" cy="242889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51506"/>
          </a:xfrm>
        </p:spPr>
        <p:txBody>
          <a:bodyPr/>
          <a:lstStyle/>
          <a:p>
            <a:r>
              <a:rPr lang="en-IN" dirty="0" smtClean="0"/>
              <a:t>purpose</a:t>
            </a:r>
            <a:endParaRPr lang="en-US" dirty="0"/>
          </a:p>
        </p:txBody>
      </p:sp>
      <p:sp>
        <p:nvSpPr>
          <p:cNvPr id="3" name="Content Placeholder 2"/>
          <p:cNvSpPr>
            <a:spLocks noGrp="1"/>
          </p:cNvSpPr>
          <p:nvPr>
            <p:ph idx="1"/>
          </p:nvPr>
        </p:nvSpPr>
        <p:spPr/>
        <p:txBody>
          <a:bodyPr>
            <a:normAutofit/>
          </a:bodyPr>
          <a:lstStyle/>
          <a:p>
            <a:r>
              <a:rPr lang="en-IN" sz="1400" dirty="0" smtClean="0"/>
              <a:t>A  web page is designed for the public where can book Tickets by sending the available seats.</a:t>
            </a:r>
          </a:p>
          <a:p>
            <a:r>
              <a:rPr lang="en-IN" sz="1400" dirty="0" smtClean="0"/>
              <a:t>Ticket booking system by using QR code  scanning. A GPS module is present in the train to track it. The live status of the journey is update in the web app continuously.</a:t>
            </a:r>
          </a:p>
          <a:p>
            <a:endParaRPr lang="en-US" sz="1400" dirty="0"/>
          </a:p>
        </p:txBody>
      </p:sp>
      <p:pic>
        <p:nvPicPr>
          <p:cNvPr id="4" name="Picture 3" descr="istockphoto-1263260703-612x612.jpg"/>
          <p:cNvPicPr>
            <a:picLocks noChangeAspect="1"/>
          </p:cNvPicPr>
          <p:nvPr/>
        </p:nvPicPr>
        <p:blipFill>
          <a:blip r:embed="rId2"/>
          <a:stretch>
            <a:fillRect/>
          </a:stretch>
        </p:blipFill>
        <p:spPr>
          <a:xfrm>
            <a:off x="1714480" y="3286124"/>
            <a:ext cx="5147530" cy="30960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services</a:t>
            </a:r>
            <a:endParaRPr lang="en-US" dirty="0"/>
          </a:p>
        </p:txBody>
      </p:sp>
      <p:pic>
        <p:nvPicPr>
          <p:cNvPr id="4" name="Content Placeholder 4">
            <a:extLst>
              <a:ext uri="{FF2B5EF4-FFF2-40B4-BE49-F238E27FC236}">
                <a16:creationId xmlns:a16="http://schemas.microsoft.com/office/drawing/2014/main" xmlns="" id="{913412E6-7365-45CA-8FA4-F812E59060CC}"/>
              </a:ext>
            </a:extLst>
          </p:cNvPr>
          <p:cNvPicPr>
            <a:picLocks noGrp="1" noChangeAspect="1"/>
          </p:cNvPicPr>
          <p:nvPr>
            <p:ph idx="1"/>
          </p:nvPr>
        </p:nvPicPr>
        <p:blipFill rotWithShape="1">
          <a:blip r:embed="rId2"/>
          <a:srcRect l="2227" t="4042" b="4312"/>
          <a:stretch/>
        </p:blipFill>
        <p:spPr>
          <a:xfrm>
            <a:off x="873070" y="1714488"/>
            <a:ext cx="6407260" cy="4429156"/>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965820"/>
          </a:xfrm>
        </p:spPr>
        <p:txBody>
          <a:bodyPr/>
          <a:lstStyle/>
          <a:p>
            <a:r>
              <a:rPr lang="en-IN" dirty="0" smtClean="0"/>
              <a:t>Performance metrics</a:t>
            </a:r>
            <a:endParaRPr lang="en-US" dirty="0"/>
          </a:p>
        </p:txBody>
      </p:sp>
      <p:sp>
        <p:nvSpPr>
          <p:cNvPr id="3" name="Content Placeholder 2"/>
          <p:cNvSpPr>
            <a:spLocks noGrp="1"/>
          </p:cNvSpPr>
          <p:nvPr>
            <p:ph idx="1"/>
          </p:nvPr>
        </p:nvSpPr>
        <p:spPr/>
        <p:txBody>
          <a:bodyPr>
            <a:normAutofit/>
          </a:bodyPr>
          <a:lstStyle/>
          <a:p>
            <a:r>
              <a:rPr lang="en-IN" sz="1400" dirty="0" smtClean="0"/>
              <a:t>The user will find the available of the seat.</a:t>
            </a:r>
          </a:p>
          <a:p>
            <a:r>
              <a:rPr lang="en-IN" sz="1400" dirty="0" smtClean="0"/>
              <a:t>Tickets booking  system by QR code scanning. A GPS module is present in the train to track. The live status of the journey is updated in the web app continuously. The ticket collectors can scan the QR code to identify the personal details.</a:t>
            </a:r>
          </a:p>
          <a:p>
            <a:r>
              <a:rPr lang="en-IN" sz="1400" dirty="0" smtClean="0"/>
              <a:t>Easy to use</a:t>
            </a:r>
            <a:r>
              <a:rPr lang="en-US" sz="1400" dirty="0" smtClean="0"/>
              <a:t>.</a:t>
            </a:r>
            <a:endParaRPr lang="en-IN" sz="1400" dirty="0" smtClean="0"/>
          </a:p>
        </p:txBody>
      </p:sp>
      <p:pic>
        <p:nvPicPr>
          <p:cNvPr id="4" name="Picture 3" descr="Train-ticket-transfer-deadline.png"/>
          <p:cNvPicPr>
            <a:picLocks noChangeAspect="1"/>
          </p:cNvPicPr>
          <p:nvPr/>
        </p:nvPicPr>
        <p:blipFill>
          <a:blip r:embed="rId2"/>
          <a:stretch>
            <a:fillRect/>
          </a:stretch>
        </p:blipFill>
        <p:spPr>
          <a:xfrm>
            <a:off x="714348" y="3429000"/>
            <a:ext cx="6905652" cy="30003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08630"/>
          </a:xfrm>
        </p:spPr>
        <p:txBody>
          <a:bodyPr/>
          <a:lstStyle/>
          <a:p>
            <a:r>
              <a:rPr lang="en-IN" dirty="0" smtClean="0"/>
              <a:t>Code and solution</a:t>
            </a:r>
            <a:endParaRPr lang="en-US" dirty="0"/>
          </a:p>
        </p:txBody>
      </p:sp>
      <p:sp>
        <p:nvSpPr>
          <p:cNvPr id="3" name="Content Placeholder 2"/>
          <p:cNvSpPr>
            <a:spLocks noGrp="1"/>
          </p:cNvSpPr>
          <p:nvPr>
            <p:ph idx="1"/>
          </p:nvPr>
        </p:nvSpPr>
        <p:spPr>
          <a:xfrm>
            <a:off x="457200" y="1000108"/>
            <a:ext cx="7239000" cy="5455628"/>
          </a:xfrm>
        </p:spPr>
        <p:txBody>
          <a:bodyPr>
            <a:normAutofit fontScale="70000" lnSpcReduction="20000"/>
          </a:bodyPr>
          <a:lstStyle/>
          <a:p>
            <a:r>
              <a:rPr lang="en-IN" sz="2400" dirty="0" smtClean="0"/>
              <a:t>QR code</a:t>
            </a:r>
          </a:p>
          <a:p>
            <a:r>
              <a:rPr lang="en-US" sz="1300" dirty="0" smtClean="0"/>
              <a:t>import cv2 as </a:t>
            </a:r>
            <a:r>
              <a:rPr lang="en-US" sz="1300" dirty="0" err="1" smtClean="0"/>
              <a:t>cv</a:t>
            </a:r>
            <a:r>
              <a:rPr lang="en-US" sz="1300" dirty="0" smtClean="0"/>
              <a:t> import </a:t>
            </a:r>
            <a:r>
              <a:rPr lang="en-US" sz="1300" dirty="0" err="1" smtClean="0"/>
              <a:t>numpy</a:t>
            </a:r>
            <a:r>
              <a:rPr lang="en-US" sz="1300" dirty="0" smtClean="0"/>
              <a:t> as </a:t>
            </a:r>
            <a:r>
              <a:rPr lang="en-US" sz="1300" dirty="0" err="1" smtClean="0"/>
              <a:t>np</a:t>
            </a:r>
            <a:r>
              <a:rPr lang="en-US" sz="1300" dirty="0" smtClean="0"/>
              <a:t> import time</a:t>
            </a:r>
          </a:p>
          <a:p>
            <a:r>
              <a:rPr lang="en-US" sz="1300" dirty="0" smtClean="0"/>
              <a:t>import </a:t>
            </a:r>
            <a:r>
              <a:rPr lang="en-US" sz="1300" dirty="0" err="1" smtClean="0"/>
              <a:t>pyzbar.pyzbar</a:t>
            </a:r>
            <a:r>
              <a:rPr lang="en-US" sz="1300" dirty="0" smtClean="0"/>
              <a:t> as </a:t>
            </a:r>
            <a:r>
              <a:rPr lang="en-US" sz="1300" dirty="0" err="1" smtClean="0"/>
              <a:t>pyzbar</a:t>
            </a:r>
            <a:endParaRPr lang="en-US" sz="1300" dirty="0" smtClean="0"/>
          </a:p>
          <a:p>
            <a:r>
              <a:rPr lang="en-US" sz="1300" dirty="0" smtClean="0"/>
              <a:t>from ibmcloudant.cloudant_v1 import CloudantV1</a:t>
            </a:r>
          </a:p>
          <a:p>
            <a:r>
              <a:rPr lang="en-US" sz="1300" dirty="0" smtClean="0"/>
              <a:t>from </a:t>
            </a:r>
            <a:r>
              <a:rPr lang="en-US" sz="1300" dirty="0" err="1" smtClean="0"/>
              <a:t>ibmcloudant</a:t>
            </a:r>
            <a:r>
              <a:rPr lang="en-US" sz="1300" dirty="0" smtClean="0"/>
              <a:t> import </a:t>
            </a:r>
            <a:r>
              <a:rPr lang="en-US" sz="1300" dirty="0" err="1" smtClean="0"/>
              <a:t>CouchDbSessionAuthenticator</a:t>
            </a:r>
            <a:endParaRPr lang="en-US" sz="1300" dirty="0" smtClean="0"/>
          </a:p>
          <a:p>
            <a:r>
              <a:rPr lang="en-US" sz="1300" dirty="0" smtClean="0"/>
              <a:t>from </a:t>
            </a:r>
            <a:r>
              <a:rPr lang="en-US" sz="1300" dirty="0" err="1" smtClean="0"/>
              <a:t>ibm_cloud_sdk_core.authenticators</a:t>
            </a:r>
            <a:r>
              <a:rPr lang="en-US" sz="1300" dirty="0" smtClean="0"/>
              <a:t> import </a:t>
            </a:r>
            <a:r>
              <a:rPr lang="en-US" sz="1300" dirty="0" err="1" smtClean="0"/>
              <a:t>BasicAuthenticator</a:t>
            </a:r>
            <a:r>
              <a:rPr lang="en-US" sz="1300" dirty="0" smtClean="0"/>
              <a:t> import </a:t>
            </a:r>
            <a:r>
              <a:rPr lang="en-US" sz="1300" dirty="0" err="1" smtClean="0"/>
              <a:t>wiotp.sdk.device</a:t>
            </a:r>
            <a:endParaRPr lang="en-US" sz="1300" dirty="0" smtClean="0"/>
          </a:p>
          <a:p>
            <a:r>
              <a:rPr lang="en-US" sz="1300" dirty="0" smtClean="0"/>
              <a:t> </a:t>
            </a:r>
          </a:p>
          <a:p>
            <a:r>
              <a:rPr lang="en-US" sz="1300" dirty="0" smtClean="0"/>
              <a:t>authenticator=</a:t>
            </a:r>
            <a:r>
              <a:rPr lang="en-US" sz="1300" dirty="0" err="1" smtClean="0"/>
              <a:t>BasicAuthenticator</a:t>
            </a:r>
            <a:r>
              <a:rPr lang="en-US" sz="1300" dirty="0" smtClean="0"/>
              <a:t>('apikey-v2- 2ji0x00sov1b6clf61hctelp07os2c41mauy6mk7a3ot', '6866a033c311b4968d996ca9fa217206')</a:t>
            </a:r>
          </a:p>
          <a:p>
            <a:r>
              <a:rPr lang="en-US" sz="1300" dirty="0" smtClean="0"/>
              <a:t>service=CloudantV1(authenticator=authenticator) </a:t>
            </a:r>
            <a:r>
              <a:rPr lang="en-US" sz="1300" dirty="0" err="1" smtClean="0"/>
              <a:t>service.set_service_url</a:t>
            </a:r>
            <a:r>
              <a:rPr lang="en-US" sz="1300" dirty="0" smtClean="0"/>
              <a:t>('https://apikey-v2- 2ji0x00sov1b6clf61hctelp07os2c41mauy6mk7a3ot:6866a033c311b4968d996ca9fa 217206@53e4077b-d008-4545-8ea1-1d70926b1b71-</a:t>
            </a:r>
          </a:p>
          <a:p>
            <a:r>
              <a:rPr lang="en-US" sz="1300" dirty="0" err="1" smtClean="0"/>
              <a:t>bluemix.cloudantnosqldb.appdomain.cloud</a:t>
            </a:r>
            <a:r>
              <a:rPr lang="en-US" sz="1300" dirty="0" smtClean="0"/>
              <a:t>')</a:t>
            </a:r>
          </a:p>
          <a:p>
            <a:r>
              <a:rPr lang="en-US" sz="1300" dirty="0" smtClean="0"/>
              <a:t> </a:t>
            </a:r>
          </a:p>
          <a:p>
            <a:r>
              <a:rPr lang="en-US" sz="1300" dirty="0" smtClean="0"/>
              <a:t>cap = </a:t>
            </a:r>
            <a:r>
              <a:rPr lang="en-US" sz="1300" dirty="0" err="1" smtClean="0"/>
              <a:t>cv.VideoCapture</a:t>
            </a:r>
            <a:r>
              <a:rPr lang="en-US" sz="1300" dirty="0" smtClean="0"/>
              <a:t>(0) font = </a:t>
            </a:r>
            <a:r>
              <a:rPr lang="en-US" sz="1300" dirty="0" err="1" smtClean="0"/>
              <a:t>cv.FONT_HERSHEY_PLAIN</a:t>
            </a:r>
            <a:r>
              <a:rPr lang="en-US" sz="1300" dirty="0" smtClean="0"/>
              <a:t> if not </a:t>
            </a:r>
            <a:r>
              <a:rPr lang="en-US" sz="1300" dirty="0" err="1" smtClean="0"/>
              <a:t>cap.isOpened</a:t>
            </a:r>
            <a:r>
              <a:rPr lang="en-US" sz="1300" dirty="0" smtClean="0"/>
              <a:t>():</a:t>
            </a:r>
          </a:p>
          <a:p>
            <a:r>
              <a:rPr lang="en-US" sz="1300" dirty="0" smtClean="0"/>
              <a:t>print("Cannot open camera") exit()</a:t>
            </a:r>
          </a:p>
          <a:p>
            <a:r>
              <a:rPr lang="en-US" sz="1300" dirty="0" smtClean="0"/>
              <a:t> </a:t>
            </a:r>
          </a:p>
          <a:p>
            <a:r>
              <a:rPr lang="en-US" sz="1300" dirty="0" err="1" smtClean="0"/>
              <a:t>myConfig</a:t>
            </a:r>
            <a:r>
              <a:rPr lang="en-US" sz="1300" dirty="0" smtClean="0"/>
              <a:t> = {</a:t>
            </a:r>
          </a:p>
          <a:p>
            <a:r>
              <a:rPr lang="en-US" sz="1300" dirty="0" smtClean="0"/>
              <a:t>"identity" :{</a:t>
            </a:r>
          </a:p>
          <a:p>
            <a:r>
              <a:rPr lang="en-US" sz="1300" dirty="0" smtClean="0"/>
              <a:t>"</a:t>
            </a:r>
            <a:r>
              <a:rPr lang="en-US" sz="1300" dirty="0" err="1" smtClean="0"/>
              <a:t>orgId</a:t>
            </a:r>
            <a:r>
              <a:rPr lang="en-US" sz="1300" dirty="0" smtClean="0"/>
              <a:t>":"u3neop",</a:t>
            </a:r>
          </a:p>
          <a:p>
            <a:r>
              <a:rPr lang="en-US" sz="1300" dirty="0" smtClean="0"/>
              <a:t>"</a:t>
            </a:r>
            <a:r>
              <a:rPr lang="en-US" sz="1300" dirty="0" err="1" smtClean="0"/>
              <a:t>typeId</a:t>
            </a:r>
            <a:r>
              <a:rPr lang="en-US" sz="1300" dirty="0" smtClean="0"/>
              <a:t>":"</a:t>
            </a:r>
            <a:r>
              <a:rPr lang="en-US" sz="1300" dirty="0" err="1" smtClean="0"/>
              <a:t>qrcode</a:t>
            </a:r>
            <a:r>
              <a:rPr lang="en-US" sz="1300" dirty="0" smtClean="0"/>
              <a:t>", "</a:t>
            </a:r>
            <a:r>
              <a:rPr lang="en-US" sz="1300" dirty="0" err="1" smtClean="0"/>
              <a:t>deviceId</a:t>
            </a:r>
            <a:r>
              <a:rPr lang="en-US" sz="1300" dirty="0" smtClean="0"/>
              <a:t>":"1234567"</a:t>
            </a:r>
          </a:p>
          <a:p>
            <a:r>
              <a:rPr lang="en-US" sz="1300" dirty="0" smtClean="0"/>
              <a:t>},</a:t>
            </a:r>
          </a:p>
          <a:p>
            <a:r>
              <a:rPr lang="en-US" sz="1300" dirty="0" smtClean="0"/>
              <a:t>"auth":{</a:t>
            </a:r>
          </a:p>
          <a:p>
            <a:r>
              <a:rPr lang="en-US" sz="1300" dirty="0" smtClean="0"/>
              <a:t>"token":"1234567890"</a:t>
            </a:r>
          </a:p>
          <a:p>
            <a:r>
              <a:rPr lang="en-US" sz="1300" dirty="0" smtClean="0"/>
              <a:t>}</a:t>
            </a:r>
          </a:p>
          <a:p>
            <a:r>
              <a:rPr lang="en-US" sz="1300" dirty="0" smtClean="0"/>
              <a:t>}</a:t>
            </a:r>
          </a:p>
          <a:p>
            <a:r>
              <a:rPr lang="en-US" sz="1300" dirty="0" smtClean="0"/>
              <a:t>def </a:t>
            </a:r>
            <a:r>
              <a:rPr lang="en-US" sz="1300" dirty="0" err="1" smtClean="0"/>
              <a:t>myCommandCallback</a:t>
            </a:r>
            <a:r>
              <a:rPr lang="en-US" sz="1300" dirty="0" smtClean="0"/>
              <a:t>(</a:t>
            </a:r>
            <a:r>
              <a:rPr lang="en-US" sz="1300" dirty="0" err="1" smtClean="0"/>
              <a:t>cmd</a:t>
            </a:r>
            <a:r>
              <a:rPr lang="en-US" sz="1300" dirty="0" smtClean="0"/>
              <a:t>):</a:t>
            </a:r>
          </a:p>
          <a:p>
            <a:r>
              <a:rPr lang="en-US" sz="1300" dirty="0" smtClean="0"/>
              <a:t>print("Message received </a:t>
            </a:r>
            <a:r>
              <a:rPr lang="en-US" sz="1300" dirty="0" err="1" smtClean="0"/>
              <a:t>fromIBM</a:t>
            </a:r>
            <a:r>
              <a:rPr lang="en-US" sz="1300" dirty="0" smtClean="0"/>
              <a:t> </a:t>
            </a:r>
            <a:r>
              <a:rPr lang="en-US" sz="1300" dirty="0" err="1" smtClean="0"/>
              <a:t>IoT</a:t>
            </a:r>
            <a:r>
              <a:rPr lang="en-US" sz="1300" dirty="0" smtClean="0"/>
              <a:t> Platform: %s" % </a:t>
            </a:r>
            <a:r>
              <a:rPr lang="en-US" sz="1300" dirty="0" err="1" smtClean="0"/>
              <a:t>cmd.data</a:t>
            </a:r>
            <a:r>
              <a:rPr lang="en-US" sz="1300" dirty="0" smtClean="0"/>
              <a:t>['command'])</a:t>
            </a:r>
          </a:p>
          <a:p>
            <a:r>
              <a:rPr lang="en-US" sz="1300" dirty="0" smtClean="0"/>
              <a:t>m=</a:t>
            </a:r>
            <a:r>
              <a:rPr lang="en-US" sz="1300" dirty="0" err="1" smtClean="0"/>
              <a:t>cmd.data</a:t>
            </a:r>
            <a:r>
              <a:rPr lang="en-US" sz="1300" dirty="0" smtClean="0"/>
              <a:t>['command']</a:t>
            </a:r>
          </a:p>
          <a:p>
            <a:endParaRPr lang="en-US"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785842"/>
            <a:ext cx="7239000" cy="740123"/>
          </a:xfrm>
        </p:spPr>
        <p:txBody>
          <a:bodyPr>
            <a:normAutofit/>
          </a:bodyPr>
          <a:lstStyle/>
          <a:p>
            <a:endParaRPr lang="en-US" dirty="0"/>
          </a:p>
        </p:txBody>
      </p:sp>
      <p:sp>
        <p:nvSpPr>
          <p:cNvPr id="3" name="Content Placeholder 2"/>
          <p:cNvSpPr>
            <a:spLocks noGrp="1"/>
          </p:cNvSpPr>
          <p:nvPr>
            <p:ph idx="1"/>
          </p:nvPr>
        </p:nvSpPr>
        <p:spPr>
          <a:xfrm>
            <a:off x="457200" y="785794"/>
            <a:ext cx="7239000" cy="5715040"/>
          </a:xfrm>
        </p:spPr>
        <p:txBody>
          <a:bodyPr>
            <a:normAutofit fontScale="55000" lnSpcReduction="20000"/>
          </a:bodyPr>
          <a:lstStyle/>
          <a:p>
            <a:r>
              <a:rPr lang="en-US" dirty="0" smtClean="0"/>
              <a:t>client = </a:t>
            </a:r>
            <a:r>
              <a:rPr lang="en-US" dirty="0" err="1" smtClean="0"/>
              <a:t>wiotp.sdk.device.DeviceClient</a:t>
            </a:r>
            <a:r>
              <a:rPr lang="en-US" dirty="0" smtClean="0"/>
              <a:t>(</a:t>
            </a:r>
            <a:r>
              <a:rPr lang="en-US" dirty="0" err="1" smtClean="0"/>
              <a:t>config</a:t>
            </a:r>
            <a:r>
              <a:rPr lang="en-US" dirty="0" smtClean="0"/>
              <a:t>=</a:t>
            </a:r>
            <a:r>
              <a:rPr lang="en-US" dirty="0" err="1" smtClean="0"/>
              <a:t>myConfig</a:t>
            </a:r>
            <a:r>
              <a:rPr lang="en-US" dirty="0" smtClean="0"/>
              <a:t>, </a:t>
            </a:r>
            <a:r>
              <a:rPr lang="en-US" dirty="0" err="1" smtClean="0"/>
              <a:t>logHandlers</a:t>
            </a:r>
            <a:r>
              <a:rPr lang="en-US" dirty="0" smtClean="0"/>
              <a:t>=None)</a:t>
            </a:r>
          </a:p>
          <a:p>
            <a:r>
              <a:rPr lang="en-US" dirty="0" err="1" smtClean="0"/>
              <a:t>client.connect</a:t>
            </a:r>
            <a:r>
              <a:rPr lang="en-US" dirty="0" smtClean="0"/>
              <a:t>()</a:t>
            </a:r>
          </a:p>
          <a:p>
            <a:r>
              <a:rPr lang="en-US" dirty="0" smtClean="0"/>
              <a:t> </a:t>
            </a:r>
          </a:p>
          <a:p>
            <a:r>
              <a:rPr lang="en-US" dirty="0" smtClean="0"/>
              <a:t>def pub(data):</a:t>
            </a:r>
          </a:p>
          <a:p>
            <a:r>
              <a:rPr lang="en-US" dirty="0" err="1" smtClean="0"/>
              <a:t>client.publishEvent</a:t>
            </a:r>
            <a:r>
              <a:rPr lang="en-US" dirty="0" smtClean="0"/>
              <a:t>(</a:t>
            </a:r>
            <a:r>
              <a:rPr lang="en-US" dirty="0" err="1" smtClean="0"/>
              <a:t>eventId</a:t>
            </a:r>
            <a:r>
              <a:rPr lang="en-US" dirty="0" smtClean="0"/>
              <a:t> = "status", </a:t>
            </a:r>
            <a:r>
              <a:rPr lang="en-US" dirty="0" err="1" smtClean="0"/>
              <a:t>msgFormat</a:t>
            </a:r>
            <a:r>
              <a:rPr lang="en-US" dirty="0" smtClean="0"/>
              <a:t>="</a:t>
            </a:r>
            <a:r>
              <a:rPr lang="en-US" dirty="0" err="1" smtClean="0"/>
              <a:t>json</a:t>
            </a:r>
            <a:r>
              <a:rPr lang="en-US" dirty="0" smtClean="0"/>
              <a:t>", data=response, </a:t>
            </a:r>
            <a:r>
              <a:rPr lang="en-US" dirty="0" err="1" smtClean="0"/>
              <a:t>qos</a:t>
            </a:r>
            <a:r>
              <a:rPr lang="en-US" dirty="0" smtClean="0"/>
              <a:t>=0, </a:t>
            </a:r>
            <a:r>
              <a:rPr lang="en-US" dirty="0" err="1" smtClean="0"/>
              <a:t>onPublish</a:t>
            </a:r>
            <a:r>
              <a:rPr lang="en-US" dirty="0" smtClean="0"/>
              <a:t>=None)</a:t>
            </a:r>
          </a:p>
          <a:p>
            <a:r>
              <a:rPr lang="en-US" dirty="0" smtClean="0"/>
              <a:t>print("Published data Successfully: %</a:t>
            </a:r>
            <a:r>
              <a:rPr lang="en-US" dirty="0" err="1" smtClean="0"/>
              <a:t>s",response</a:t>
            </a:r>
            <a:r>
              <a:rPr lang="en-US" dirty="0" smtClean="0"/>
              <a:t>) print("\n")</a:t>
            </a:r>
          </a:p>
          <a:p>
            <a:r>
              <a:rPr lang="en-US" dirty="0" smtClean="0"/>
              <a:t> </a:t>
            </a:r>
          </a:p>
          <a:p>
            <a:r>
              <a:rPr lang="en-US" dirty="0" smtClean="0"/>
              <a:t>while True:</a:t>
            </a:r>
          </a:p>
          <a:p>
            <a:r>
              <a:rPr lang="en-US" dirty="0" smtClean="0"/>
              <a:t/>
            </a:r>
            <a:br>
              <a:rPr lang="en-US" dirty="0" smtClean="0"/>
            </a:br>
            <a:r>
              <a:rPr lang="en-US" dirty="0" smtClean="0"/>
              <a:t>ret, frame=</a:t>
            </a:r>
            <a:r>
              <a:rPr lang="en-US" dirty="0" err="1" smtClean="0"/>
              <a:t>cap.read</a:t>
            </a:r>
            <a:r>
              <a:rPr lang="en-US" dirty="0" smtClean="0"/>
              <a:t>()</a:t>
            </a:r>
          </a:p>
          <a:p>
            <a:r>
              <a:rPr lang="en-US" dirty="0" err="1" smtClean="0"/>
              <a:t>decodedObjects</a:t>
            </a:r>
            <a:r>
              <a:rPr lang="en-US" dirty="0" smtClean="0"/>
              <a:t> = </a:t>
            </a:r>
            <a:r>
              <a:rPr lang="en-US" dirty="0" err="1" smtClean="0"/>
              <a:t>pyzbar.decode</a:t>
            </a:r>
            <a:r>
              <a:rPr lang="en-US" dirty="0" smtClean="0"/>
              <a:t>(frame) if not ret:</a:t>
            </a:r>
          </a:p>
          <a:p>
            <a:r>
              <a:rPr lang="en-US" dirty="0" smtClean="0"/>
              <a:t>print("Can't receive frame (stream end?). Exiting ...") break</a:t>
            </a:r>
          </a:p>
          <a:p>
            <a:r>
              <a:rPr lang="en-US" dirty="0" smtClean="0"/>
              <a:t>for </a:t>
            </a:r>
            <a:r>
              <a:rPr lang="en-US" dirty="0" err="1" smtClean="0"/>
              <a:t>obj</a:t>
            </a:r>
            <a:r>
              <a:rPr lang="en-US" dirty="0" smtClean="0"/>
              <a:t> in </a:t>
            </a:r>
            <a:r>
              <a:rPr lang="en-US" dirty="0" err="1" smtClean="0"/>
              <a:t>decodedObjects</a:t>
            </a:r>
            <a:r>
              <a:rPr lang="en-US" dirty="0" smtClean="0"/>
              <a:t>: a=</a:t>
            </a:r>
            <a:r>
              <a:rPr lang="en-US" dirty="0" err="1" smtClean="0"/>
              <a:t>obj.data.decode</a:t>
            </a:r>
            <a:r>
              <a:rPr lang="en-US" dirty="0" smtClean="0"/>
              <a:t>('UTF-8') </a:t>
            </a:r>
            <a:r>
              <a:rPr lang="en-US" dirty="0" err="1" smtClean="0"/>
              <a:t>cv.putText</a:t>
            </a:r>
            <a:r>
              <a:rPr lang="en-US" dirty="0" smtClean="0"/>
              <a:t>(frame, "Ticket", (50,50),font,2,</a:t>
            </a:r>
          </a:p>
          <a:p>
            <a:r>
              <a:rPr lang="en-US" dirty="0" smtClean="0"/>
              <a:t>(255 ,0, 0),3)</a:t>
            </a:r>
          </a:p>
          <a:p>
            <a:r>
              <a:rPr lang="en-US" dirty="0" smtClean="0"/>
              <a:t> </a:t>
            </a:r>
          </a:p>
          <a:p>
            <a:r>
              <a:rPr lang="en-US" dirty="0" smtClean="0"/>
              <a:t>try:</a:t>
            </a:r>
          </a:p>
          <a:p>
            <a:r>
              <a:rPr lang="en-US" dirty="0" smtClean="0"/>
              <a:t>response=</a:t>
            </a:r>
            <a:r>
              <a:rPr lang="en-US" dirty="0" err="1" smtClean="0"/>
              <a:t>service.get_document</a:t>
            </a:r>
            <a:r>
              <a:rPr lang="en-US" dirty="0" smtClean="0"/>
              <a:t>( db='</a:t>
            </a:r>
            <a:r>
              <a:rPr lang="en-US" dirty="0" err="1" smtClean="0"/>
              <a:t>bookingdetails</a:t>
            </a:r>
            <a:r>
              <a:rPr lang="en-US" dirty="0" smtClean="0"/>
              <a:t>', </a:t>
            </a:r>
            <a:r>
              <a:rPr lang="en-US" dirty="0" err="1" smtClean="0"/>
              <a:t>doc_id</a:t>
            </a:r>
            <a:r>
              <a:rPr lang="en-US" dirty="0" smtClean="0"/>
              <a:t> = a</a:t>
            </a:r>
          </a:p>
          <a:p>
            <a:r>
              <a:rPr lang="en-US" dirty="0" smtClean="0"/>
              <a:t>) .</a:t>
            </a:r>
            <a:r>
              <a:rPr lang="en-US" dirty="0" err="1" smtClean="0"/>
              <a:t>get_result</a:t>
            </a:r>
            <a:r>
              <a:rPr lang="en-US" dirty="0" smtClean="0"/>
              <a:t>() print(response) print("\n\n") pub(response) </a:t>
            </a:r>
            <a:r>
              <a:rPr lang="en-US" dirty="0" err="1" smtClean="0"/>
              <a:t>time.sleep</a:t>
            </a:r>
            <a:r>
              <a:rPr lang="en-US" dirty="0" smtClean="0"/>
              <a:t>(5)</a:t>
            </a:r>
          </a:p>
          <a:p>
            <a:r>
              <a:rPr lang="en-US" dirty="0" smtClean="0"/>
              <a:t>except Exception as e: response={'</a:t>
            </a:r>
            <a:r>
              <a:rPr lang="en-US" dirty="0" err="1" smtClean="0"/>
              <a:t>Error':'Not</a:t>
            </a:r>
            <a:r>
              <a:rPr lang="en-US" dirty="0" smtClean="0"/>
              <a:t> a Valid Ticket'} pub(response)</a:t>
            </a:r>
          </a:p>
          <a:p>
            <a:r>
              <a:rPr lang="en-US" dirty="0" smtClean="0"/>
              <a:t>print("Not a Valid Ticket") print("\n\n")</a:t>
            </a:r>
          </a:p>
          <a:p>
            <a:r>
              <a:rPr lang="en-US" dirty="0" err="1" smtClean="0"/>
              <a:t>time.sleep</a:t>
            </a:r>
            <a:r>
              <a:rPr lang="en-US" dirty="0" smtClean="0"/>
              <a:t>(5)</a:t>
            </a:r>
          </a:p>
          <a:p>
            <a:r>
              <a:rPr lang="en-US" dirty="0" smtClean="0"/>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4371"/>
            <a:ext cx="7239000" cy="45719"/>
          </a:xfrm>
        </p:spPr>
        <p:txBody>
          <a:bodyPr>
            <a:normAutofit fontScale="90000"/>
          </a:bodyPr>
          <a:lstStyle/>
          <a:p>
            <a:endParaRPr lang="en-US" dirty="0"/>
          </a:p>
        </p:txBody>
      </p:sp>
      <p:sp>
        <p:nvSpPr>
          <p:cNvPr id="3" name="Content Placeholder 2"/>
          <p:cNvSpPr>
            <a:spLocks noGrp="1"/>
          </p:cNvSpPr>
          <p:nvPr>
            <p:ph idx="1"/>
          </p:nvPr>
        </p:nvSpPr>
        <p:spPr>
          <a:xfrm>
            <a:off x="457200" y="785794"/>
            <a:ext cx="7239000" cy="3000396"/>
          </a:xfrm>
        </p:spPr>
        <p:txBody>
          <a:bodyPr>
            <a:normAutofit/>
          </a:bodyPr>
          <a:lstStyle/>
          <a:p>
            <a:r>
              <a:rPr lang="en-US" sz="1400" dirty="0" err="1" smtClean="0"/>
              <a:t>cv.imshow</a:t>
            </a:r>
            <a:r>
              <a:rPr lang="en-US" sz="1400" dirty="0" smtClean="0"/>
              <a:t>("Frame" ,frame)</a:t>
            </a:r>
          </a:p>
          <a:p>
            <a:r>
              <a:rPr lang="en-US" sz="1400" dirty="0" smtClean="0"/>
              <a:t>if </a:t>
            </a:r>
            <a:r>
              <a:rPr lang="en-US" sz="1400" dirty="0" err="1" smtClean="0"/>
              <a:t>cv.waitKey</a:t>
            </a:r>
            <a:r>
              <a:rPr lang="en-US" sz="1400" dirty="0" smtClean="0"/>
              <a:t>(1) &amp; 0xFF == </a:t>
            </a:r>
            <a:r>
              <a:rPr lang="en-US" sz="1400" dirty="0" err="1" smtClean="0"/>
              <a:t>ord</a:t>
            </a:r>
            <a:r>
              <a:rPr lang="en-US" sz="1400" dirty="0" smtClean="0"/>
              <a:t>('q'): break</a:t>
            </a:r>
          </a:p>
          <a:p>
            <a:r>
              <a:rPr lang="en-US" sz="1400" dirty="0" err="1" smtClean="0"/>
              <a:t>client.commandCallback</a:t>
            </a:r>
            <a:r>
              <a:rPr lang="en-US" sz="1400" dirty="0" smtClean="0"/>
              <a:t> = </a:t>
            </a:r>
            <a:r>
              <a:rPr lang="en-US" sz="1400" dirty="0" err="1" smtClean="0"/>
              <a:t>myCommandCallback</a:t>
            </a:r>
            <a:r>
              <a:rPr lang="en-US" sz="1400" dirty="0" smtClean="0"/>
              <a:t> </a:t>
            </a:r>
            <a:r>
              <a:rPr lang="en-US" sz="1400" dirty="0" err="1" smtClean="0"/>
              <a:t>cap.release</a:t>
            </a:r>
            <a:r>
              <a:rPr lang="en-US" sz="1400" dirty="0" smtClean="0"/>
              <a:t>()</a:t>
            </a:r>
          </a:p>
          <a:p>
            <a:r>
              <a:rPr lang="en-US" sz="1400" dirty="0" err="1" smtClean="0"/>
              <a:t>cv.destroyAllWindows</a:t>
            </a:r>
            <a:r>
              <a:rPr lang="en-US" sz="1400" dirty="0" smtClean="0"/>
              <a:t>() </a:t>
            </a:r>
            <a:r>
              <a:rPr lang="en-US" sz="1400" dirty="0" err="1" smtClean="0"/>
              <a:t>client.disconnect</a:t>
            </a:r>
            <a:r>
              <a:rPr lang="en-US" sz="1400" dirty="0" smtClean="0"/>
              <a:t>()</a:t>
            </a:r>
          </a:p>
          <a:p>
            <a:r>
              <a:rPr lang="en-US" sz="1400" dirty="0" smtClean="0"/>
              <a:t>	</a:t>
            </a:r>
          </a:p>
          <a:p>
            <a:endParaRPr lang="en-US" sz="1400" dirty="0"/>
          </a:p>
        </p:txBody>
      </p:sp>
      <p:pic>
        <p:nvPicPr>
          <p:cNvPr id="4" name="image9.jpeg" descr="C:\Users\bala\Downloads\Screenshot (25).png"/>
          <p:cNvPicPr/>
          <p:nvPr/>
        </p:nvPicPr>
        <p:blipFill>
          <a:blip r:embed="rId2" cstate="print"/>
          <a:stretch>
            <a:fillRect/>
          </a:stretch>
        </p:blipFill>
        <p:spPr>
          <a:xfrm>
            <a:off x="1142976" y="2357430"/>
            <a:ext cx="5748793" cy="360194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78</TotalTime>
  <Words>373</Words>
  <Application>Microsoft Office PowerPoint</Application>
  <PresentationFormat>On-screen Show (4:3)</PresentationFormat>
  <Paragraphs>88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Opulent</vt:lpstr>
      <vt:lpstr>SMART SOLUTION FOR RAILWAYS </vt:lpstr>
      <vt:lpstr>AGENDA </vt:lpstr>
      <vt:lpstr>Introduction </vt:lpstr>
      <vt:lpstr>purpose</vt:lpstr>
      <vt:lpstr>Cloud services</vt:lpstr>
      <vt:lpstr>Performance metrics</vt:lpstr>
      <vt:lpstr>Code and solution</vt:lpstr>
      <vt:lpstr>Slide 8</vt:lpstr>
      <vt:lpstr>Slide 9</vt:lpstr>
      <vt:lpstr>Slide 10</vt:lpstr>
      <vt:lpstr>Slide 11</vt:lpstr>
      <vt:lpstr>Slide 12</vt:lpstr>
      <vt:lpstr>Future scope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SOLUTION FOR RAILWAYS</dc:title>
  <dc:creator>ELCOT</dc:creator>
  <cp:lastModifiedBy>ELCOT</cp:lastModifiedBy>
  <cp:revision>26</cp:revision>
  <dcterms:created xsi:type="dcterms:W3CDTF">2022-11-20T10:19:33Z</dcterms:created>
  <dcterms:modified xsi:type="dcterms:W3CDTF">2022-11-22T10:08:21Z</dcterms:modified>
</cp:coreProperties>
</file>