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040D-5926-0A41-B138-DCFD8689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ED30D-6E22-EBAE-CD27-7713ADFB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7ACD-4A2D-EBF3-C939-BCB42431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C4D0-C741-FD2A-2302-5AA084ED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D1F4-BB07-B14D-7827-D0FCFC42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2459-1F8B-41BF-C081-13D65A9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8B307-03B7-AD87-F3C9-7B1BCD8D0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746F-537C-C375-811D-9E372E1A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8328-9E1A-57C4-E7D2-9008F0AA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293C-C9BA-3E79-9900-438C1E44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9846E-3BA7-F775-F4CA-20CBB1703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1F976-4B39-550D-7182-B5F579980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3733-EEBB-31C0-9C9B-984AB9F1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D2F10-07F7-00E6-2DFB-8858743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6064-3D8D-BFDF-BD33-94CB26E4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3040-1A03-ABD8-AF55-517D07DD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49E8-6A55-BC08-70A5-ABB2FE46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AEDB-CEB6-7DA0-B5C1-476B8FE0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E8F0-29BE-B165-4DF4-A01BF24D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7F18E-91CB-B974-6572-8B30CC3C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775-DF45-284D-9062-FE13BDE4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6B1D6-EFFA-828D-40CB-2BE597D3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FB88-853E-CEC0-C509-E2DA9591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1653-63F9-C7AF-602C-E4B97E58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21C5-6CFF-B365-E2E7-89F8126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9793-4A0A-4606-1166-1734094C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7C2E-CDB8-C583-55B8-714488B7B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C16A4-86AA-51A2-E5D6-B6EB74988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CFAF-BD34-93F3-E691-613D70D4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551D-37E5-C90F-98CE-7363CF1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A0373-CBDC-900C-7CD8-7D39C89D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5263-8185-2BE8-EF23-A66CE67F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38041-A62A-23F5-B2D0-DA10ABC6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8138C-BDED-B3BF-9D97-D97B6824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7FC43-77C6-AE47-7C7F-DEF8AC10A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044B4-0B1C-4BBB-30F3-97E222F4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37245-BFCE-B281-9AB7-511A8F94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AB5D1-9A56-F507-58F8-244F5EE3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9A696-2586-83AF-0D77-94679586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9E78-5E6C-2FB5-E39C-99C7E093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2D12B-A0E2-3909-9952-E38727FC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06D96-1D0D-2256-4FFB-673EC0C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3900C-E9B5-0933-1B13-A4205733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CF376-8F94-CD95-68C2-45C27054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3AD3-C618-757C-C728-5D8EEF69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D456-E3EF-D055-601F-1CA4D578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48E4-95BF-770E-69D8-0DBCFF59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53A7-6491-4540-3AF9-68D728B5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6C879-2CB9-1550-9D5C-A2C4A69C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59475-CA36-D812-D4A5-5556786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E2434-72CD-E232-7F24-FDB178DF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83DC-3A79-29A4-938E-09D6F917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8A8D-CEFB-177B-2F5B-550DD828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6217-8FE9-24F4-0CB1-C8BF48CA0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C9CB-4A0F-F7B6-F1A5-E1779F285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980B7-6090-D170-9A29-05742690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ADB3-2792-AF75-FE2B-2A661E9C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0C22C-044F-5925-DFEF-7CBE6AD5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2EDD2-B7EC-122A-335D-E7D6831B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0FD8-608F-4F7E-C517-27FE02FF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486E4-5BBA-2BF0-D0C6-B6C9184F5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A6DE-A047-4F4D-906C-B7932DB9BCD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A9A1-D934-9560-3EAD-3CCE0A6E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8421-C042-57C1-AEB1-DE638D8D5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3ABA-88A1-46E2-87B4-E820CBD4D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C94516-65AF-A63D-5B3E-49E0375CCF5C}"/>
              </a:ext>
            </a:extLst>
          </p:cNvPr>
          <p:cNvSpPr txBox="1"/>
          <p:nvPr/>
        </p:nvSpPr>
        <p:spPr>
          <a:xfrm>
            <a:off x="1191491" y="498764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WELCOME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B63A5-B14C-1440-5BC3-DA4AE05AB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"/>
          <a:stretch/>
        </p:blipFill>
        <p:spPr>
          <a:xfrm>
            <a:off x="5735782" y="3499959"/>
            <a:ext cx="911853" cy="955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0344B2-953B-AE51-F5C4-885E136B8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11" y="3372091"/>
            <a:ext cx="2120699" cy="885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5533F6-C4B6-B9A2-BD42-F7AD12C13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36" y="3783511"/>
            <a:ext cx="2120699" cy="665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6F6EB0-FD9C-8C1A-C432-EF595D674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70" y="3371052"/>
            <a:ext cx="1835196" cy="1557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C5AEB6-D6D3-D145-64B5-CBF7D7BCABB0}"/>
              </a:ext>
            </a:extLst>
          </p:cNvPr>
          <p:cNvSpPr txBox="1"/>
          <p:nvPr/>
        </p:nvSpPr>
        <p:spPr>
          <a:xfrm>
            <a:off x="1708235" y="1213009"/>
            <a:ext cx="426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</a:t>
            </a:r>
          </a:p>
          <a:p>
            <a:r>
              <a:rPr lang="en-IN" dirty="0"/>
              <a:t>Professional Readiness for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CD8BC-5AD8-4260-DB20-5334B2A5B463}"/>
              </a:ext>
            </a:extLst>
          </p:cNvPr>
          <p:cNvSpPr txBox="1"/>
          <p:nvPr/>
        </p:nvSpPr>
        <p:spPr>
          <a:xfrm>
            <a:off x="1565564" y="2379808"/>
            <a:ext cx="506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FE4D8-4291-7424-40CB-FEDAA6205CBE}"/>
              </a:ext>
            </a:extLst>
          </p:cNvPr>
          <p:cNvSpPr txBox="1"/>
          <p:nvPr/>
        </p:nvSpPr>
        <p:spPr>
          <a:xfrm>
            <a:off x="1708235" y="2022764"/>
            <a:ext cx="470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sz="1800" b="1" dirty="0" err="1"/>
              <a:t>nnovation,Employability</a:t>
            </a:r>
            <a:r>
              <a:rPr lang="en-IN" sz="1800" b="1" dirty="0"/>
              <a:t> and Entrepreneurship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8EBA3-E88B-04EE-DC29-ACEEBB45DA4F}"/>
              </a:ext>
            </a:extLst>
          </p:cNvPr>
          <p:cNvSpPr txBox="1"/>
          <p:nvPr/>
        </p:nvSpPr>
        <p:spPr>
          <a:xfrm>
            <a:off x="1191491" y="3026139"/>
            <a:ext cx="259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Project Demonstration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E6F28-A140-B297-8F7D-713B3FCE53B1}"/>
              </a:ext>
            </a:extLst>
          </p:cNvPr>
          <p:cNvSpPr txBox="1"/>
          <p:nvPr/>
        </p:nvSpPr>
        <p:spPr>
          <a:xfrm>
            <a:off x="6096000" y="4928579"/>
            <a:ext cx="1699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EXECUTED BY 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22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8C9CA-912C-93A7-752E-FD5529AF3001}"/>
              </a:ext>
            </a:extLst>
          </p:cNvPr>
          <p:cNvSpPr txBox="1"/>
          <p:nvPr/>
        </p:nvSpPr>
        <p:spPr>
          <a:xfrm>
            <a:off x="3144413" y="706582"/>
            <a:ext cx="590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B0F0"/>
                </a:solidFill>
              </a:rPr>
              <a:t>TRAFFIC AND CAPACITY ANALYTTRAFFICICS FOR MAJOR PORTS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53A98-72D0-4DE8-08D9-0EDA8C0AB8F3}"/>
              </a:ext>
            </a:extLst>
          </p:cNvPr>
          <p:cNvSpPr txBox="1"/>
          <p:nvPr/>
        </p:nvSpPr>
        <p:spPr>
          <a:xfrm>
            <a:off x="637309" y="2927865"/>
            <a:ext cx="2075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PRESENTED BY: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12696-33AB-1667-D819-62EDF367494B}"/>
              </a:ext>
            </a:extLst>
          </p:cNvPr>
          <p:cNvSpPr txBox="1"/>
          <p:nvPr/>
        </p:nvSpPr>
        <p:spPr>
          <a:xfrm>
            <a:off x="6622473" y="3389530"/>
            <a:ext cx="46673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FACULTY MENTOR:</a:t>
            </a:r>
          </a:p>
          <a:p>
            <a:r>
              <a:rPr lang="en-IN" dirty="0"/>
              <a:t>           </a:t>
            </a:r>
          </a:p>
          <a:p>
            <a:r>
              <a:rPr lang="en-IN" sz="2000" dirty="0"/>
              <a:t>                </a:t>
            </a:r>
            <a:r>
              <a:rPr lang="en-IN" sz="2000" b="1" dirty="0"/>
              <a:t>Mr. Chandra </a:t>
            </a:r>
            <a:r>
              <a:rPr lang="en-IN" sz="2000" b="1" dirty="0" err="1"/>
              <a:t>kumar</a:t>
            </a:r>
            <a:r>
              <a:rPr lang="en-IN" dirty="0"/>
              <a:t>. K[M.E][Ap-</a:t>
            </a:r>
            <a:r>
              <a:rPr lang="en-IN" dirty="0" err="1"/>
              <a:t>cse</a:t>
            </a:r>
            <a:r>
              <a:rPr lang="en-I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7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04A21-7F9E-F4E1-DEF4-9CBDE17F1F51}"/>
              </a:ext>
            </a:extLst>
          </p:cNvPr>
          <p:cNvSpPr txBox="1"/>
          <p:nvPr/>
        </p:nvSpPr>
        <p:spPr>
          <a:xfrm>
            <a:off x="4336473" y="581892"/>
            <a:ext cx="360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Problem Statement: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097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F6C0B1-6C15-2B38-B964-388D3B5CFA3F}"/>
              </a:ext>
            </a:extLst>
          </p:cNvPr>
          <p:cNvSpPr txBox="1"/>
          <p:nvPr/>
        </p:nvSpPr>
        <p:spPr>
          <a:xfrm>
            <a:off x="4710545" y="775854"/>
            <a:ext cx="2987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P</a:t>
            </a:r>
            <a:r>
              <a:rPr lang="en-US" sz="2800" b="1" dirty="0" err="1"/>
              <a:t>roposed</a:t>
            </a:r>
            <a:r>
              <a:rPr lang="en-US" sz="2800" b="1" dirty="0"/>
              <a:t> solution:</a:t>
            </a:r>
          </a:p>
        </p:txBody>
      </p:sp>
    </p:spTree>
    <p:extLst>
      <p:ext uri="{BB962C8B-B14F-4D97-AF65-F5344CB8AC3E}">
        <p14:creationId xmlns:p14="http://schemas.microsoft.com/office/powerpoint/2010/main" val="341340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FD458-5A18-3265-A19C-A5D6AD37B761}"/>
              </a:ext>
            </a:extLst>
          </p:cNvPr>
          <p:cNvSpPr txBox="1"/>
          <p:nvPr/>
        </p:nvSpPr>
        <p:spPr>
          <a:xfrm>
            <a:off x="4197928" y="706582"/>
            <a:ext cx="4057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Technical Architecture: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059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5</cp:revision>
  <dcterms:created xsi:type="dcterms:W3CDTF">2022-11-20T02:53:09Z</dcterms:created>
  <dcterms:modified xsi:type="dcterms:W3CDTF">2022-11-20T04:20:24Z</dcterms:modified>
</cp:coreProperties>
</file>