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7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2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3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9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1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9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/>
          <p:nvPr/>
        </p:nvSpPr>
        <p:spPr>
          <a:xfrm>
            <a:off x="444564" y="1993530"/>
            <a:ext cx="3891384" cy="2026387"/>
          </a:xfrm>
          <a:prstGeom prst="roundRect"/>
          <a:solidFill>
            <a:srgbClr val="FFE5E5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r>
              <a:rPr sz="2000" lang="en-US">
                <a:latin typeface="Times New Roman"/>
                <a:cs typeface="Times New Roman"/>
              </a:rPr>
              <a:t>E</a:t>
            </a:r>
            <a:r>
              <a:rPr sz="2000" lang="en-US">
                <a:latin typeface="Times New Roman"/>
                <a:cs typeface="Times New Roman"/>
              </a:rPr>
              <a:t>a</a:t>
            </a:r>
            <a:r>
              <a:rPr sz="2000" lang="en-US">
                <a:latin typeface="Times New Roman"/>
                <a:cs typeface="Times New Roman"/>
              </a:rPr>
              <a:t>c</a:t>
            </a:r>
            <a:r>
              <a:rPr sz="2000" lang="en-US">
                <a:latin typeface="Times New Roman"/>
                <a:cs typeface="Times New Roman"/>
              </a:rPr>
              <a:t>h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w</a:t>
            </a:r>
            <a:r>
              <a:rPr sz="2000" lang="en-US">
                <a:latin typeface="Times New Roman"/>
                <a:cs typeface="Times New Roman"/>
              </a:rPr>
              <a:t>a</a:t>
            </a:r>
            <a:r>
              <a:rPr sz="2000" lang="en-US">
                <a:latin typeface="Times New Roman"/>
                <a:cs typeface="Times New Roman"/>
              </a:rPr>
              <a:t>s</a:t>
            </a:r>
            <a:r>
              <a:rPr sz="2000" lang="en-US">
                <a:latin typeface="Times New Roman"/>
                <a:cs typeface="Times New Roman"/>
              </a:rPr>
              <a:t>t</a:t>
            </a:r>
            <a:r>
              <a:rPr sz="2000" lang="en-US">
                <a:latin typeface="Times New Roman"/>
                <a:cs typeface="Times New Roman"/>
              </a:rPr>
              <a:t>e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bins </a:t>
            </a:r>
            <a:r>
              <a:rPr sz="2000" lang="en-US">
                <a:latin typeface="Times New Roman"/>
                <a:cs typeface="Times New Roman"/>
              </a:rPr>
              <a:t>h</a:t>
            </a:r>
            <a:r>
              <a:rPr sz="2000" lang="en-US">
                <a:latin typeface="Times New Roman"/>
                <a:cs typeface="Times New Roman"/>
              </a:rPr>
              <a:t>a</a:t>
            </a:r>
            <a:r>
              <a:rPr sz="2000" lang="en-US">
                <a:latin typeface="Times New Roman"/>
                <a:cs typeface="Times New Roman"/>
              </a:rPr>
              <a:t>v</a:t>
            </a:r>
            <a:r>
              <a:rPr sz="2000" lang="en-US">
                <a:latin typeface="Times New Roman"/>
                <a:cs typeface="Times New Roman"/>
              </a:rPr>
              <a:t>e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u</a:t>
            </a:r>
            <a:r>
              <a:rPr sz="2000" lang="en-US">
                <a:latin typeface="Times New Roman"/>
                <a:cs typeface="Times New Roman"/>
              </a:rPr>
              <a:t>n</a:t>
            </a:r>
            <a:r>
              <a:rPr sz="2000" lang="en-US">
                <a:latin typeface="Times New Roman"/>
                <a:cs typeface="Times New Roman"/>
              </a:rPr>
              <a:t>i</a:t>
            </a:r>
            <a:r>
              <a:rPr sz="2000" lang="en-US">
                <a:latin typeface="Times New Roman"/>
                <a:cs typeface="Times New Roman"/>
              </a:rPr>
              <a:t>q</a:t>
            </a:r>
            <a:r>
              <a:rPr sz="2000" lang="en-US">
                <a:latin typeface="Times New Roman"/>
                <a:cs typeface="Times New Roman"/>
              </a:rPr>
              <a:t>u</a:t>
            </a:r>
            <a:r>
              <a:rPr sz="2000" lang="en-US">
                <a:latin typeface="Times New Roman"/>
                <a:cs typeface="Times New Roman"/>
              </a:rPr>
              <a:t>e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I</a:t>
            </a:r>
            <a:r>
              <a:rPr sz="2000" lang="en-US">
                <a:latin typeface="Times New Roman"/>
                <a:cs typeface="Times New Roman"/>
              </a:rPr>
              <a:t>D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in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web application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f</a:t>
            </a:r>
            <a:r>
              <a:rPr sz="2000" lang="en-US">
                <a:latin typeface="Times New Roman"/>
                <a:cs typeface="Times New Roman"/>
              </a:rPr>
              <a:t>o</a:t>
            </a:r>
            <a:r>
              <a:rPr sz="2000" lang="en-US">
                <a:latin typeface="Times New Roman"/>
                <a:cs typeface="Times New Roman"/>
              </a:rPr>
              <a:t>r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e</a:t>
            </a:r>
            <a:r>
              <a:rPr sz="2000" lang="en-US">
                <a:latin typeface="Times New Roman"/>
                <a:cs typeface="Times New Roman"/>
              </a:rPr>
              <a:t>a</a:t>
            </a:r>
            <a:r>
              <a:rPr sz="2000" lang="en-US">
                <a:latin typeface="Times New Roman"/>
                <a:cs typeface="Times New Roman"/>
              </a:rPr>
              <a:t>s</a:t>
            </a:r>
            <a:r>
              <a:rPr sz="2000" lang="en-US">
                <a:latin typeface="Times New Roman"/>
                <a:cs typeface="Times New Roman"/>
              </a:rPr>
              <a:t>i</a:t>
            </a:r>
            <a:r>
              <a:rPr sz="2000" lang="en-US">
                <a:latin typeface="Times New Roman"/>
                <a:cs typeface="Times New Roman"/>
              </a:rPr>
              <a:t>l</a:t>
            </a:r>
            <a:r>
              <a:rPr sz="2000" lang="en-US">
                <a:latin typeface="Times New Roman"/>
                <a:cs typeface="Times New Roman"/>
              </a:rPr>
              <a:t>y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identif</a:t>
            </a:r>
            <a:r>
              <a:rPr sz="2000" lang="en-US">
                <a:latin typeface="Times New Roman"/>
                <a:cs typeface="Times New Roman"/>
              </a:rPr>
              <a:t>y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the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b</a:t>
            </a:r>
            <a:r>
              <a:rPr sz="2000" lang="en-US">
                <a:latin typeface="Times New Roman"/>
                <a:cs typeface="Times New Roman"/>
              </a:rPr>
              <a:t>i</a:t>
            </a:r>
            <a:r>
              <a:rPr sz="2000" lang="en-US">
                <a:latin typeface="Times New Roman"/>
                <a:cs typeface="Times New Roman"/>
              </a:rPr>
              <a:t>n</a:t>
            </a:r>
            <a:r>
              <a:rPr sz="2000" lang="en-US">
                <a:latin typeface="Times New Roman"/>
                <a:cs typeface="Times New Roman"/>
              </a:rPr>
              <a:t>s</a:t>
            </a:r>
            <a:r>
              <a:rPr sz="2000" lang="en-US">
                <a:latin typeface="Times New Roman"/>
                <a:cs typeface="Times New Roman"/>
              </a:rPr>
              <a:t>.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 </a:t>
            </a:r>
            <a:endParaRPr sz="2000" lang="en-IN">
              <a:latin typeface="Times New Roman"/>
              <a:cs typeface="Times New Roman"/>
            </a:endParaRPr>
          </a:p>
        </p:txBody>
      </p:sp>
      <p:sp>
        <p:nvSpPr>
          <p:cNvPr id="1048587" name=""/>
          <p:cNvSpPr/>
          <p:nvPr/>
        </p:nvSpPr>
        <p:spPr>
          <a:xfrm>
            <a:off x="5396901" y="2015950"/>
            <a:ext cx="3522578" cy="2003968"/>
          </a:xfrm>
          <a:prstGeom prst="roundRect"/>
          <a:solidFill>
            <a:srgbClr val="99CC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r>
              <a:rPr sz="2000" lang="en-US">
                <a:latin typeface="Times New Roman"/>
                <a:cs typeface="Times New Roman"/>
              </a:rPr>
              <a:t>U</a:t>
            </a:r>
            <a:r>
              <a:rPr sz="2000" lang="en-US">
                <a:latin typeface="Times New Roman"/>
                <a:cs typeface="Times New Roman"/>
              </a:rPr>
              <a:t>s</a:t>
            </a:r>
            <a:r>
              <a:rPr sz="2000" lang="en-US">
                <a:latin typeface="Times New Roman"/>
                <a:cs typeface="Times New Roman"/>
              </a:rPr>
              <a:t>e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G</a:t>
            </a:r>
            <a:r>
              <a:rPr sz="2000" lang="en-US">
                <a:latin typeface="Times New Roman"/>
                <a:cs typeface="Times New Roman"/>
              </a:rPr>
              <a:t>S</a:t>
            </a:r>
            <a:r>
              <a:rPr sz="2000" lang="en-US">
                <a:latin typeface="Times New Roman"/>
                <a:cs typeface="Times New Roman"/>
              </a:rPr>
              <a:t>M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f</a:t>
            </a:r>
            <a:r>
              <a:rPr sz="2000" lang="en-US">
                <a:latin typeface="Times New Roman"/>
                <a:cs typeface="Times New Roman"/>
              </a:rPr>
              <a:t>o</a:t>
            </a:r>
            <a:r>
              <a:rPr sz="2000" lang="en-US">
                <a:latin typeface="Times New Roman"/>
                <a:cs typeface="Times New Roman"/>
              </a:rPr>
              <a:t>r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s</a:t>
            </a:r>
            <a:r>
              <a:rPr sz="2000" lang="en-US">
                <a:latin typeface="Times New Roman"/>
                <a:cs typeface="Times New Roman"/>
              </a:rPr>
              <a:t>e</a:t>
            </a:r>
            <a:r>
              <a:rPr sz="2000" lang="en-US">
                <a:latin typeface="Times New Roman"/>
                <a:cs typeface="Times New Roman"/>
              </a:rPr>
              <a:t>n</a:t>
            </a:r>
            <a:r>
              <a:rPr sz="2000" lang="en-US">
                <a:latin typeface="Times New Roman"/>
                <a:cs typeface="Times New Roman"/>
              </a:rPr>
              <a:t>d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t</a:t>
            </a:r>
            <a:r>
              <a:rPr sz="2000" lang="en-US">
                <a:latin typeface="Times New Roman"/>
                <a:cs typeface="Times New Roman"/>
              </a:rPr>
              <a:t>h</a:t>
            </a:r>
            <a:r>
              <a:rPr sz="2000" lang="en-US">
                <a:latin typeface="Times New Roman"/>
                <a:cs typeface="Times New Roman"/>
              </a:rPr>
              <a:t>e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S</a:t>
            </a:r>
            <a:r>
              <a:rPr sz="2000" lang="en-US">
                <a:latin typeface="Times New Roman"/>
                <a:cs typeface="Times New Roman"/>
              </a:rPr>
              <a:t>M</a:t>
            </a:r>
            <a:r>
              <a:rPr sz="2000" lang="en-US">
                <a:latin typeface="Times New Roman"/>
                <a:cs typeface="Times New Roman"/>
              </a:rPr>
              <a:t>S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t</a:t>
            </a:r>
            <a:r>
              <a:rPr sz="2000" lang="en-US">
                <a:latin typeface="Times New Roman"/>
                <a:cs typeface="Times New Roman"/>
              </a:rPr>
              <a:t>o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m</a:t>
            </a:r>
            <a:r>
              <a:rPr sz="2000" lang="en-US">
                <a:latin typeface="Times New Roman"/>
                <a:cs typeface="Times New Roman"/>
              </a:rPr>
              <a:t>u</a:t>
            </a:r>
            <a:r>
              <a:rPr sz="2000" lang="en-US">
                <a:latin typeface="Times New Roman"/>
                <a:cs typeface="Times New Roman"/>
              </a:rPr>
              <a:t>n</a:t>
            </a:r>
            <a:r>
              <a:rPr sz="2000" lang="en-US">
                <a:latin typeface="Times New Roman"/>
                <a:cs typeface="Times New Roman"/>
              </a:rPr>
              <a:t>i</a:t>
            </a:r>
            <a:r>
              <a:rPr sz="2000" lang="en-US">
                <a:latin typeface="Times New Roman"/>
                <a:cs typeface="Times New Roman"/>
              </a:rPr>
              <a:t>c</a:t>
            </a:r>
            <a:r>
              <a:rPr sz="2000" lang="en-US">
                <a:latin typeface="Times New Roman"/>
                <a:cs typeface="Times New Roman"/>
              </a:rPr>
              <a:t>i</a:t>
            </a:r>
            <a:r>
              <a:rPr sz="2000" lang="en-US">
                <a:latin typeface="Times New Roman"/>
                <a:cs typeface="Times New Roman"/>
              </a:rPr>
              <a:t>p</a:t>
            </a:r>
            <a:r>
              <a:rPr sz="2000" lang="en-US">
                <a:latin typeface="Times New Roman"/>
                <a:cs typeface="Times New Roman"/>
              </a:rPr>
              <a:t>a</a:t>
            </a:r>
            <a:r>
              <a:rPr sz="2000" lang="en-US">
                <a:latin typeface="Times New Roman"/>
                <a:cs typeface="Times New Roman"/>
              </a:rPr>
              <a:t>l</a:t>
            </a:r>
            <a:r>
              <a:rPr sz="2000" lang="en-US">
                <a:latin typeface="Times New Roman"/>
                <a:cs typeface="Times New Roman"/>
              </a:rPr>
              <a:t>i</a:t>
            </a:r>
            <a:r>
              <a:rPr sz="2000" lang="en-US">
                <a:latin typeface="Times New Roman"/>
                <a:cs typeface="Times New Roman"/>
              </a:rPr>
              <a:t>t</a:t>
            </a:r>
            <a:r>
              <a:rPr sz="2000" lang="en-US">
                <a:latin typeface="Times New Roman"/>
                <a:cs typeface="Times New Roman"/>
              </a:rPr>
              <a:t>y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m</a:t>
            </a:r>
            <a:r>
              <a:rPr sz="2000" lang="en-US">
                <a:latin typeface="Times New Roman"/>
                <a:cs typeface="Times New Roman"/>
              </a:rPr>
              <a:t>e</a:t>
            </a:r>
            <a:r>
              <a:rPr sz="2000" lang="en-US">
                <a:latin typeface="Times New Roman"/>
                <a:cs typeface="Times New Roman"/>
              </a:rPr>
              <a:t>m</a:t>
            </a:r>
            <a:r>
              <a:rPr sz="2000" lang="en-US">
                <a:latin typeface="Times New Roman"/>
                <a:cs typeface="Times New Roman"/>
              </a:rPr>
              <a:t>bers</a:t>
            </a:r>
            <a:r>
              <a:rPr sz="2000" lang="en-US">
                <a:latin typeface="Times New Roman"/>
                <a:cs typeface="Times New Roman"/>
              </a:rPr>
              <a:t>.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I</a:t>
            </a:r>
            <a:r>
              <a:rPr sz="2000" lang="en-US">
                <a:latin typeface="Times New Roman"/>
                <a:cs typeface="Times New Roman"/>
              </a:rPr>
              <a:t>f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t</a:t>
            </a:r>
            <a:r>
              <a:rPr sz="2000" lang="en-US">
                <a:latin typeface="Times New Roman"/>
                <a:cs typeface="Times New Roman"/>
              </a:rPr>
              <a:t>h</a:t>
            </a:r>
            <a:r>
              <a:rPr sz="2000" lang="en-US">
                <a:latin typeface="Times New Roman"/>
                <a:cs typeface="Times New Roman"/>
              </a:rPr>
              <a:t>e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b</a:t>
            </a:r>
            <a:r>
              <a:rPr sz="2000" lang="en-US">
                <a:latin typeface="Times New Roman"/>
                <a:cs typeface="Times New Roman"/>
              </a:rPr>
              <a:t>i</a:t>
            </a:r>
            <a:r>
              <a:rPr sz="2000" lang="en-US">
                <a:latin typeface="Times New Roman"/>
                <a:cs typeface="Times New Roman"/>
              </a:rPr>
              <a:t>n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i</a:t>
            </a:r>
            <a:r>
              <a:rPr sz="2000" lang="en-US">
                <a:latin typeface="Times New Roman"/>
                <a:cs typeface="Times New Roman"/>
              </a:rPr>
              <a:t>s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f</a:t>
            </a:r>
            <a:r>
              <a:rPr sz="2000" lang="en-US">
                <a:latin typeface="Times New Roman"/>
                <a:cs typeface="Times New Roman"/>
              </a:rPr>
              <a:t>i</a:t>
            </a:r>
            <a:r>
              <a:rPr sz="2000" lang="en-US">
                <a:latin typeface="Times New Roman"/>
                <a:cs typeface="Times New Roman"/>
              </a:rPr>
              <a:t>l</a:t>
            </a:r>
            <a:r>
              <a:rPr sz="2000" lang="en-US">
                <a:latin typeface="Times New Roman"/>
                <a:cs typeface="Times New Roman"/>
              </a:rPr>
              <a:t>l</a:t>
            </a:r>
            <a:r>
              <a:rPr sz="2000" lang="en-US">
                <a:latin typeface="Times New Roman"/>
                <a:cs typeface="Times New Roman"/>
              </a:rPr>
              <a:t>.</a:t>
            </a:r>
            <a:endParaRPr sz="2000" lang="en-IN">
              <a:latin typeface="Times New Roman"/>
              <a:cs typeface="Times New Roman"/>
            </a:endParaRPr>
          </a:p>
        </p:txBody>
      </p:sp>
      <p:sp>
        <p:nvSpPr>
          <p:cNvPr id="1048588" name=""/>
          <p:cNvSpPr/>
          <p:nvPr/>
        </p:nvSpPr>
        <p:spPr>
          <a:xfrm>
            <a:off x="5396901" y="4528843"/>
            <a:ext cx="3582808" cy="1840883"/>
          </a:xfrm>
          <a:prstGeom prst="roundRect"/>
          <a:solidFill>
            <a:srgbClr val="FFCC99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r>
              <a:rPr sz="2000" lang="en-US">
                <a:latin typeface="Times New Roman"/>
                <a:cs typeface="Times New Roman"/>
              </a:rPr>
              <a:t>U</a:t>
            </a:r>
            <a:r>
              <a:rPr sz="2000" lang="en-US">
                <a:latin typeface="Times New Roman"/>
                <a:cs typeface="Times New Roman"/>
              </a:rPr>
              <a:t>s</a:t>
            </a:r>
            <a:r>
              <a:rPr sz="2000" lang="en-US">
                <a:latin typeface="Times New Roman"/>
                <a:cs typeface="Times New Roman"/>
              </a:rPr>
              <a:t>e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s</a:t>
            </a:r>
            <a:r>
              <a:rPr sz="2000" lang="en-US">
                <a:latin typeface="Times New Roman"/>
                <a:cs typeface="Times New Roman"/>
              </a:rPr>
              <a:t>o</a:t>
            </a:r>
            <a:r>
              <a:rPr sz="2000" lang="en-US">
                <a:latin typeface="Times New Roman"/>
                <a:cs typeface="Times New Roman"/>
              </a:rPr>
              <a:t>l</a:t>
            </a:r>
            <a:r>
              <a:rPr sz="2000" lang="en-US">
                <a:latin typeface="Times New Roman"/>
                <a:cs typeface="Times New Roman"/>
              </a:rPr>
              <a:t>a</a:t>
            </a:r>
            <a:r>
              <a:rPr sz="2000" lang="en-US">
                <a:latin typeface="Times New Roman"/>
                <a:cs typeface="Times New Roman"/>
              </a:rPr>
              <a:t>r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c</a:t>
            </a:r>
            <a:r>
              <a:rPr sz="2000" lang="en-US">
                <a:latin typeface="Times New Roman"/>
                <a:cs typeface="Times New Roman"/>
              </a:rPr>
              <a:t>e</a:t>
            </a:r>
            <a:r>
              <a:rPr sz="2000" lang="en-US">
                <a:latin typeface="Times New Roman"/>
                <a:cs typeface="Times New Roman"/>
              </a:rPr>
              <a:t>l</a:t>
            </a:r>
            <a:r>
              <a:rPr sz="2000" lang="en-US">
                <a:latin typeface="Times New Roman"/>
                <a:cs typeface="Times New Roman"/>
              </a:rPr>
              <a:t>l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f</a:t>
            </a:r>
            <a:r>
              <a:rPr sz="2000" lang="en-US">
                <a:latin typeface="Times New Roman"/>
                <a:cs typeface="Times New Roman"/>
              </a:rPr>
              <a:t>o</a:t>
            </a:r>
            <a:r>
              <a:rPr sz="2000" lang="en-US">
                <a:latin typeface="Times New Roman"/>
                <a:cs typeface="Times New Roman"/>
              </a:rPr>
              <a:t>r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alternative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p</a:t>
            </a:r>
            <a:r>
              <a:rPr sz="2000" lang="en-US">
                <a:latin typeface="Times New Roman"/>
                <a:cs typeface="Times New Roman"/>
              </a:rPr>
              <a:t>o</a:t>
            </a:r>
            <a:r>
              <a:rPr sz="2000" lang="en-US">
                <a:latin typeface="Times New Roman"/>
                <a:cs typeface="Times New Roman"/>
              </a:rPr>
              <a:t>w</a:t>
            </a:r>
            <a:r>
              <a:rPr sz="2000" lang="en-US">
                <a:latin typeface="Times New Roman"/>
                <a:cs typeface="Times New Roman"/>
              </a:rPr>
              <a:t>e</a:t>
            </a:r>
            <a:r>
              <a:rPr sz="2000" lang="en-US">
                <a:latin typeface="Times New Roman"/>
                <a:cs typeface="Times New Roman"/>
              </a:rPr>
              <a:t>r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s</a:t>
            </a:r>
            <a:r>
              <a:rPr sz="2000" lang="en-US">
                <a:latin typeface="Times New Roman"/>
                <a:cs typeface="Times New Roman"/>
              </a:rPr>
              <a:t>o</a:t>
            </a:r>
            <a:r>
              <a:rPr sz="2000" lang="en-US">
                <a:latin typeface="Times New Roman"/>
                <a:cs typeface="Times New Roman"/>
              </a:rPr>
              <a:t>u</a:t>
            </a:r>
            <a:r>
              <a:rPr sz="2000" lang="en-US">
                <a:latin typeface="Times New Roman"/>
                <a:cs typeface="Times New Roman"/>
              </a:rPr>
              <a:t>rce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a</a:t>
            </a:r>
            <a:r>
              <a:rPr sz="2000" lang="en-US">
                <a:latin typeface="Times New Roman"/>
                <a:cs typeface="Times New Roman"/>
              </a:rPr>
              <a:t>n</a:t>
            </a:r>
            <a:r>
              <a:rPr sz="2000" lang="en-US">
                <a:latin typeface="Times New Roman"/>
                <a:cs typeface="Times New Roman"/>
              </a:rPr>
              <a:t>d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w</a:t>
            </a:r>
            <a:r>
              <a:rPr sz="2000" lang="en-US">
                <a:latin typeface="Times New Roman"/>
                <a:cs typeface="Times New Roman"/>
              </a:rPr>
              <a:t>e</a:t>
            </a:r>
            <a:r>
              <a:rPr sz="2000" lang="en-US">
                <a:latin typeface="Times New Roman"/>
                <a:cs typeface="Times New Roman"/>
              </a:rPr>
              <a:t>b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application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g</a:t>
            </a:r>
            <a:r>
              <a:rPr sz="2000" lang="en-US">
                <a:latin typeface="Times New Roman"/>
                <a:cs typeface="Times New Roman"/>
              </a:rPr>
              <a:t>i</a:t>
            </a:r>
            <a:r>
              <a:rPr sz="2000" lang="en-US">
                <a:latin typeface="Times New Roman"/>
                <a:cs typeface="Times New Roman"/>
              </a:rPr>
              <a:t>v</a:t>
            </a:r>
            <a:r>
              <a:rPr sz="2000" lang="en-US">
                <a:latin typeface="Times New Roman"/>
                <a:cs typeface="Times New Roman"/>
              </a:rPr>
              <a:t>e</a:t>
            </a:r>
            <a:r>
              <a:rPr sz="2000" lang="en-US">
                <a:latin typeface="Times New Roman"/>
                <a:cs typeface="Times New Roman"/>
              </a:rPr>
              <a:t>s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a</a:t>
            </a:r>
            <a:r>
              <a:rPr sz="2000" lang="en-US">
                <a:latin typeface="Times New Roman"/>
                <a:cs typeface="Times New Roman"/>
              </a:rPr>
              <a:t>c</a:t>
            </a:r>
            <a:r>
              <a:rPr sz="2000" lang="en-US">
                <a:latin typeface="Times New Roman"/>
                <a:cs typeface="Times New Roman"/>
              </a:rPr>
              <a:t>c</a:t>
            </a:r>
            <a:r>
              <a:rPr sz="2000" lang="en-US">
                <a:latin typeface="Times New Roman"/>
                <a:cs typeface="Times New Roman"/>
              </a:rPr>
              <a:t>u</a:t>
            </a:r>
            <a:r>
              <a:rPr sz="2000" lang="en-US">
                <a:latin typeface="Times New Roman"/>
                <a:cs typeface="Times New Roman"/>
              </a:rPr>
              <a:t>rate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l</a:t>
            </a:r>
            <a:r>
              <a:rPr sz="2000" lang="en-US">
                <a:latin typeface="Times New Roman"/>
                <a:cs typeface="Times New Roman"/>
              </a:rPr>
              <a:t>o</a:t>
            </a:r>
            <a:r>
              <a:rPr sz="2000" lang="en-US">
                <a:latin typeface="Times New Roman"/>
                <a:cs typeface="Times New Roman"/>
              </a:rPr>
              <a:t>c</a:t>
            </a:r>
            <a:r>
              <a:rPr sz="2000" lang="en-US">
                <a:latin typeface="Times New Roman"/>
                <a:cs typeface="Times New Roman"/>
              </a:rPr>
              <a:t>a</a:t>
            </a:r>
            <a:r>
              <a:rPr sz="2000" lang="en-US">
                <a:latin typeface="Times New Roman"/>
                <a:cs typeface="Times New Roman"/>
              </a:rPr>
              <a:t>tion</a:t>
            </a:r>
            <a:r>
              <a:rPr sz="2000" lang="en-US">
                <a:latin typeface="Times New Roman"/>
                <a:cs typeface="Times New Roman"/>
              </a:rPr>
              <a:t> of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b</a:t>
            </a:r>
            <a:r>
              <a:rPr sz="2000" lang="en-US">
                <a:latin typeface="Times New Roman"/>
                <a:cs typeface="Times New Roman"/>
              </a:rPr>
              <a:t>i</a:t>
            </a:r>
            <a:r>
              <a:rPr sz="2000" lang="en-US">
                <a:latin typeface="Times New Roman"/>
                <a:cs typeface="Times New Roman"/>
              </a:rPr>
              <a:t>n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u</a:t>
            </a:r>
            <a:r>
              <a:rPr sz="2000" lang="en-US">
                <a:latin typeface="Times New Roman"/>
                <a:cs typeface="Times New Roman"/>
              </a:rPr>
              <a:t>s</a:t>
            </a:r>
            <a:r>
              <a:rPr sz="2000" lang="en-US">
                <a:latin typeface="Times New Roman"/>
                <a:cs typeface="Times New Roman"/>
              </a:rPr>
              <a:t>i</a:t>
            </a:r>
            <a:r>
              <a:rPr sz="2000" lang="en-US">
                <a:latin typeface="Times New Roman"/>
                <a:cs typeface="Times New Roman"/>
              </a:rPr>
              <a:t>n</a:t>
            </a:r>
            <a:r>
              <a:rPr sz="2000" lang="en-US">
                <a:latin typeface="Times New Roman"/>
                <a:cs typeface="Times New Roman"/>
              </a:rPr>
              <a:t>g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GPS </a:t>
            </a:r>
            <a:r>
              <a:rPr sz="2000" lang="en-US">
                <a:latin typeface="Times New Roman"/>
                <a:cs typeface="Times New Roman"/>
              </a:rPr>
              <a:t>m</a:t>
            </a:r>
            <a:r>
              <a:rPr sz="2000" lang="en-US">
                <a:latin typeface="Times New Roman"/>
                <a:cs typeface="Times New Roman"/>
              </a:rPr>
              <a:t>o</a:t>
            </a:r>
            <a:r>
              <a:rPr sz="2000" lang="en-US">
                <a:latin typeface="Times New Roman"/>
                <a:cs typeface="Times New Roman"/>
              </a:rPr>
              <a:t>d</a:t>
            </a:r>
            <a:r>
              <a:rPr sz="2000" lang="en-US">
                <a:latin typeface="Times New Roman"/>
                <a:cs typeface="Times New Roman"/>
              </a:rPr>
              <a:t>u</a:t>
            </a:r>
            <a:r>
              <a:rPr sz="2000" lang="en-US">
                <a:latin typeface="Times New Roman"/>
                <a:cs typeface="Times New Roman"/>
              </a:rPr>
              <a:t>le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a</a:t>
            </a:r>
            <a:r>
              <a:rPr sz="2000" lang="en-US">
                <a:latin typeface="Times New Roman"/>
                <a:cs typeface="Times New Roman"/>
              </a:rPr>
              <a:t>n</a:t>
            </a:r>
            <a:r>
              <a:rPr sz="2000" lang="en-US">
                <a:latin typeface="Times New Roman"/>
                <a:cs typeface="Times New Roman"/>
              </a:rPr>
              <a:t>d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c</a:t>
            </a:r>
            <a:r>
              <a:rPr sz="2000" lang="en-US">
                <a:latin typeface="Times New Roman"/>
                <a:cs typeface="Times New Roman"/>
              </a:rPr>
              <a:t>h</a:t>
            </a:r>
            <a:r>
              <a:rPr sz="2000" lang="en-US">
                <a:latin typeface="Times New Roman"/>
                <a:cs typeface="Times New Roman"/>
              </a:rPr>
              <a:t>e</a:t>
            </a:r>
            <a:r>
              <a:rPr sz="2000" lang="en-US">
                <a:latin typeface="Times New Roman"/>
                <a:cs typeface="Times New Roman"/>
              </a:rPr>
              <a:t>c</a:t>
            </a:r>
            <a:r>
              <a:rPr sz="2000" lang="en-US">
                <a:latin typeface="Times New Roman"/>
                <a:cs typeface="Times New Roman"/>
              </a:rPr>
              <a:t>k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t</a:t>
            </a:r>
            <a:r>
              <a:rPr sz="2000" lang="en-US">
                <a:latin typeface="Times New Roman"/>
                <a:cs typeface="Times New Roman"/>
              </a:rPr>
              <a:t>h</a:t>
            </a:r>
            <a:r>
              <a:rPr sz="2000" lang="en-US">
                <a:latin typeface="Times New Roman"/>
                <a:cs typeface="Times New Roman"/>
              </a:rPr>
              <a:t>e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l</a:t>
            </a:r>
            <a:r>
              <a:rPr sz="2000" lang="en-US">
                <a:latin typeface="Times New Roman"/>
                <a:cs typeface="Times New Roman"/>
              </a:rPr>
              <a:t>e</a:t>
            </a:r>
            <a:r>
              <a:rPr sz="2000" lang="en-US">
                <a:latin typeface="Times New Roman"/>
                <a:cs typeface="Times New Roman"/>
              </a:rPr>
              <a:t>v</a:t>
            </a:r>
            <a:r>
              <a:rPr sz="2000" lang="en-US">
                <a:latin typeface="Times New Roman"/>
                <a:cs typeface="Times New Roman"/>
              </a:rPr>
              <a:t>e</a:t>
            </a:r>
            <a:r>
              <a:rPr sz="2000" lang="en-US">
                <a:latin typeface="Times New Roman"/>
                <a:cs typeface="Times New Roman"/>
              </a:rPr>
              <a:t>l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o</a:t>
            </a:r>
            <a:r>
              <a:rPr sz="2000" lang="en-US">
                <a:latin typeface="Times New Roman"/>
                <a:cs typeface="Times New Roman"/>
              </a:rPr>
              <a:t>f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a</a:t>
            </a:r>
            <a:r>
              <a:rPr sz="2000" lang="en-US">
                <a:latin typeface="Times New Roman"/>
                <a:cs typeface="Times New Roman"/>
              </a:rPr>
              <a:t>n</a:t>
            </a:r>
            <a:r>
              <a:rPr sz="2000" lang="en-US">
                <a:latin typeface="Times New Roman"/>
                <a:cs typeface="Times New Roman"/>
              </a:rPr>
              <a:t>y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b</a:t>
            </a:r>
            <a:r>
              <a:rPr sz="2000" lang="en-US">
                <a:latin typeface="Times New Roman"/>
                <a:cs typeface="Times New Roman"/>
              </a:rPr>
              <a:t>i</a:t>
            </a:r>
            <a:r>
              <a:rPr sz="2000" lang="en-US">
                <a:latin typeface="Times New Roman"/>
                <a:cs typeface="Times New Roman"/>
              </a:rPr>
              <a:t>n</a:t>
            </a:r>
            <a:r>
              <a:rPr sz="2000" lang="en-US">
                <a:latin typeface="Times New Roman"/>
                <a:cs typeface="Times New Roman"/>
              </a:rPr>
              <a:t>s</a:t>
            </a:r>
            <a:r>
              <a:rPr sz="2000" lang="en-US">
                <a:latin typeface="Times New Roman"/>
                <a:cs typeface="Times New Roman"/>
              </a:rPr>
              <a:t>.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 </a:t>
            </a:r>
            <a:endParaRPr sz="2000" lang="en-IN">
              <a:latin typeface="Times New Roman"/>
              <a:cs typeface="Times New Roman"/>
            </a:endParaRPr>
          </a:p>
        </p:txBody>
      </p:sp>
      <p:sp>
        <p:nvSpPr>
          <p:cNvPr id="1048589" name=""/>
          <p:cNvSpPr/>
          <p:nvPr/>
        </p:nvSpPr>
        <p:spPr>
          <a:xfrm>
            <a:off x="444564" y="4528843"/>
            <a:ext cx="3632195" cy="1873140"/>
          </a:xfrm>
          <a:prstGeom prst="roundRect"/>
          <a:solidFill>
            <a:srgbClr val="CC99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r>
              <a:rPr sz="2000" lang="en-US">
                <a:latin typeface="Times New Roman"/>
                <a:cs typeface="Times New Roman"/>
              </a:rPr>
              <a:t>L</a:t>
            </a:r>
            <a:r>
              <a:rPr sz="2000" lang="en-US">
                <a:latin typeface="Times New Roman"/>
                <a:cs typeface="Times New Roman"/>
              </a:rPr>
              <a:t>O</a:t>
            </a:r>
            <a:r>
              <a:rPr sz="2000" lang="en-US">
                <a:latin typeface="Times New Roman"/>
                <a:cs typeface="Times New Roman"/>
              </a:rPr>
              <a:t>R</a:t>
            </a:r>
            <a:r>
              <a:rPr sz="2000" lang="en-US">
                <a:latin typeface="Times New Roman"/>
                <a:cs typeface="Times New Roman"/>
              </a:rPr>
              <a:t>A</a:t>
            </a:r>
            <a:r>
              <a:rPr sz="2000" lang="en-US">
                <a:latin typeface="Times New Roman"/>
                <a:cs typeface="Times New Roman"/>
              </a:rPr>
              <a:t>W</a:t>
            </a:r>
            <a:r>
              <a:rPr sz="2000" lang="en-US">
                <a:latin typeface="Times New Roman"/>
                <a:cs typeface="Times New Roman"/>
              </a:rPr>
              <a:t>A</a:t>
            </a:r>
            <a:r>
              <a:rPr sz="2000" lang="en-US">
                <a:latin typeface="Times New Roman"/>
                <a:cs typeface="Times New Roman"/>
              </a:rPr>
              <a:t>N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i</a:t>
            </a:r>
            <a:r>
              <a:rPr sz="2000" lang="en-US">
                <a:latin typeface="Times New Roman"/>
                <a:cs typeface="Times New Roman"/>
              </a:rPr>
              <a:t>s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u</a:t>
            </a:r>
            <a:r>
              <a:rPr sz="2000" lang="en-US">
                <a:latin typeface="Times New Roman"/>
                <a:cs typeface="Times New Roman"/>
              </a:rPr>
              <a:t>s</a:t>
            </a:r>
            <a:r>
              <a:rPr sz="2000" lang="en-US">
                <a:latin typeface="Times New Roman"/>
                <a:cs typeface="Times New Roman"/>
              </a:rPr>
              <a:t>e</a:t>
            </a:r>
            <a:r>
              <a:rPr sz="2000" lang="en-US">
                <a:latin typeface="Times New Roman"/>
                <a:cs typeface="Times New Roman"/>
              </a:rPr>
              <a:t>d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d</a:t>
            </a:r>
            <a:r>
              <a:rPr sz="2000" lang="en-US">
                <a:latin typeface="Times New Roman"/>
                <a:cs typeface="Times New Roman"/>
              </a:rPr>
              <a:t>a</a:t>
            </a:r>
            <a:r>
              <a:rPr sz="2000" lang="en-US">
                <a:latin typeface="Times New Roman"/>
                <a:cs typeface="Times New Roman"/>
              </a:rPr>
              <a:t>t</a:t>
            </a:r>
            <a:r>
              <a:rPr sz="2000" lang="en-US">
                <a:latin typeface="Times New Roman"/>
                <a:cs typeface="Times New Roman"/>
              </a:rPr>
              <a:t>a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c</a:t>
            </a:r>
            <a:r>
              <a:rPr sz="2000" lang="en-US">
                <a:latin typeface="Times New Roman"/>
                <a:cs typeface="Times New Roman"/>
              </a:rPr>
              <a:t>a</a:t>
            </a:r>
            <a:r>
              <a:rPr sz="2000" lang="en-US">
                <a:latin typeface="Times New Roman"/>
                <a:cs typeface="Times New Roman"/>
              </a:rPr>
              <a:t>n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b</a:t>
            </a:r>
            <a:r>
              <a:rPr sz="2000" lang="en-US">
                <a:latin typeface="Times New Roman"/>
                <a:cs typeface="Times New Roman"/>
              </a:rPr>
              <a:t>e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t</a:t>
            </a:r>
            <a:r>
              <a:rPr sz="2000" lang="en-US">
                <a:latin typeface="Times New Roman"/>
                <a:cs typeface="Times New Roman"/>
              </a:rPr>
              <a:t>r</a:t>
            </a:r>
            <a:r>
              <a:rPr sz="2000" lang="en-US">
                <a:latin typeface="Times New Roman"/>
                <a:cs typeface="Times New Roman"/>
              </a:rPr>
              <a:t>ansmitted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f</a:t>
            </a:r>
            <a:r>
              <a:rPr sz="2000" lang="en-US">
                <a:latin typeface="Times New Roman"/>
                <a:cs typeface="Times New Roman"/>
              </a:rPr>
              <a:t>o</a:t>
            </a:r>
            <a:r>
              <a:rPr sz="2000" lang="en-US">
                <a:latin typeface="Times New Roman"/>
                <a:cs typeface="Times New Roman"/>
              </a:rPr>
              <a:t>r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l</a:t>
            </a:r>
            <a:r>
              <a:rPr sz="2000" lang="en-US">
                <a:latin typeface="Times New Roman"/>
                <a:cs typeface="Times New Roman"/>
              </a:rPr>
              <a:t>o</a:t>
            </a:r>
            <a:r>
              <a:rPr sz="2000" lang="en-US">
                <a:latin typeface="Times New Roman"/>
                <a:cs typeface="Times New Roman"/>
              </a:rPr>
              <a:t>n</a:t>
            </a:r>
            <a:r>
              <a:rPr sz="2000" lang="en-US">
                <a:latin typeface="Times New Roman"/>
                <a:cs typeface="Times New Roman"/>
              </a:rPr>
              <a:t>g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r</a:t>
            </a:r>
            <a:r>
              <a:rPr sz="2000" lang="en-US">
                <a:latin typeface="Times New Roman"/>
                <a:cs typeface="Times New Roman"/>
              </a:rPr>
              <a:t>a</a:t>
            </a:r>
            <a:r>
              <a:rPr sz="2000" lang="en-US">
                <a:latin typeface="Times New Roman"/>
                <a:cs typeface="Times New Roman"/>
              </a:rPr>
              <a:t>n</a:t>
            </a:r>
            <a:r>
              <a:rPr sz="2000" lang="en-US">
                <a:latin typeface="Times New Roman"/>
                <a:cs typeface="Times New Roman"/>
              </a:rPr>
              <a:t>g</a:t>
            </a:r>
            <a:r>
              <a:rPr sz="2000" lang="en-US">
                <a:latin typeface="Times New Roman"/>
                <a:cs typeface="Times New Roman"/>
              </a:rPr>
              <a:t>e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a</a:t>
            </a:r>
            <a:r>
              <a:rPr sz="2000" lang="en-US">
                <a:latin typeface="Times New Roman"/>
                <a:cs typeface="Times New Roman"/>
              </a:rPr>
              <a:t>n</a:t>
            </a:r>
            <a:r>
              <a:rPr sz="2000" lang="en-US">
                <a:latin typeface="Times New Roman"/>
                <a:cs typeface="Times New Roman"/>
              </a:rPr>
              <a:t>d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c</a:t>
            </a:r>
            <a:r>
              <a:rPr sz="2000" lang="en-US">
                <a:latin typeface="Times New Roman"/>
                <a:cs typeface="Times New Roman"/>
              </a:rPr>
              <a:t>o</a:t>
            </a:r>
            <a:r>
              <a:rPr sz="2000" lang="en-US">
                <a:latin typeface="Times New Roman"/>
                <a:cs typeface="Times New Roman"/>
              </a:rPr>
              <a:t>n</a:t>
            </a:r>
            <a:r>
              <a:rPr sz="2000" lang="en-US">
                <a:latin typeface="Times New Roman"/>
                <a:cs typeface="Times New Roman"/>
              </a:rPr>
              <a:t>s</a:t>
            </a:r>
            <a:r>
              <a:rPr sz="2000" lang="en-US">
                <a:latin typeface="Times New Roman"/>
                <a:cs typeface="Times New Roman"/>
              </a:rPr>
              <a:t>u</a:t>
            </a:r>
            <a:r>
              <a:rPr sz="2000" lang="en-US">
                <a:latin typeface="Times New Roman"/>
                <a:cs typeface="Times New Roman"/>
              </a:rPr>
              <a:t>m</a:t>
            </a:r>
            <a:r>
              <a:rPr sz="2000" lang="en-US">
                <a:latin typeface="Times New Roman"/>
                <a:cs typeface="Times New Roman"/>
              </a:rPr>
              <a:t>e</a:t>
            </a:r>
            <a:r>
              <a:rPr sz="2000" lang="en-US">
                <a:latin typeface="Times New Roman"/>
                <a:cs typeface="Times New Roman"/>
              </a:rPr>
              <a:t>s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l</a:t>
            </a:r>
            <a:r>
              <a:rPr sz="2000" lang="en-US">
                <a:latin typeface="Times New Roman"/>
                <a:cs typeface="Times New Roman"/>
              </a:rPr>
              <a:t>o</a:t>
            </a:r>
            <a:r>
              <a:rPr sz="2000" lang="en-US">
                <a:latin typeface="Times New Roman"/>
                <a:cs typeface="Times New Roman"/>
              </a:rPr>
              <a:t>w</a:t>
            </a:r>
            <a:r>
              <a:rPr sz="2000" lang="en-US">
                <a:latin typeface="Times New Roman"/>
                <a:cs typeface="Times New Roman"/>
              </a:rPr>
              <a:t> </a:t>
            </a:r>
            <a:r>
              <a:rPr sz="2000" lang="en-US">
                <a:latin typeface="Times New Roman"/>
                <a:cs typeface="Times New Roman"/>
              </a:rPr>
              <a:t>power</a:t>
            </a:r>
            <a:r>
              <a:rPr sz="2000" lang="en-US">
                <a:latin typeface="Times New Roman"/>
                <a:cs typeface="Times New Roman"/>
              </a:rPr>
              <a:t> </a:t>
            </a:r>
            <a:endParaRPr sz="2000" lang="en-IN">
              <a:latin typeface="Times New Roman"/>
              <a:cs typeface="Times New Roman"/>
            </a:endParaRPr>
          </a:p>
        </p:txBody>
      </p:sp>
      <p:sp>
        <p:nvSpPr>
          <p:cNvPr id="1048590" name=""/>
          <p:cNvSpPr txBox="1"/>
          <p:nvPr/>
        </p:nvSpPr>
        <p:spPr>
          <a:xfrm>
            <a:off x="1369849" y="554964"/>
            <a:ext cx="4563457" cy="9296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sz="2800" lang="en-US" u="sng">
                <a:solidFill>
                  <a:srgbClr val="000000"/>
                </a:solidFill>
              </a:rPr>
              <a:t>S</a:t>
            </a:r>
            <a:r>
              <a:rPr sz="2800" lang="en-US" u="sng">
                <a:solidFill>
                  <a:srgbClr val="000000"/>
                </a:solidFill>
              </a:rPr>
              <a:t>m</a:t>
            </a:r>
            <a:r>
              <a:rPr sz="2800" lang="en-US" u="sng">
                <a:solidFill>
                  <a:srgbClr val="000000"/>
                </a:solidFill>
              </a:rPr>
              <a:t>art</a:t>
            </a:r>
            <a:r>
              <a:rPr sz="2800" lang="en-US" u="sng">
                <a:solidFill>
                  <a:srgbClr val="000000"/>
                </a:solidFill>
              </a:rPr>
              <a:t> waste</a:t>
            </a:r>
            <a:r>
              <a:rPr sz="2800" lang="en-US" u="sng">
                <a:solidFill>
                  <a:srgbClr val="000000"/>
                </a:solidFill>
              </a:rPr>
              <a:t> management</a:t>
            </a:r>
            <a:r>
              <a:rPr sz="2800" lang="en-US" u="sng">
                <a:solidFill>
                  <a:srgbClr val="000000"/>
                </a:solidFill>
              </a:rPr>
              <a:t> </a:t>
            </a:r>
            <a:r>
              <a:rPr sz="2800" lang="en-US" u="sng">
                <a:solidFill>
                  <a:srgbClr val="000000"/>
                </a:solidFill>
              </a:rPr>
              <a:t> </a:t>
            </a:r>
            <a:r>
              <a:rPr sz="2800" lang="en-US" u="sng">
                <a:solidFill>
                  <a:srgbClr val="000000"/>
                </a:solidFill>
              </a:rPr>
              <a:t> </a:t>
            </a:r>
            <a:r>
              <a:rPr sz="2800" lang="en-US" u="sng">
                <a:solidFill>
                  <a:srgbClr val="000000"/>
                </a:solidFill>
              </a:rPr>
              <a:t> </a:t>
            </a:r>
            <a:r>
              <a:rPr sz="2800" lang="en-US" u="sng">
                <a:solidFill>
                  <a:srgbClr val="000000"/>
                </a:solidFill>
              </a:rPr>
              <a:t> </a:t>
            </a:r>
            <a:r>
              <a:rPr sz="2800" lang="en-US" u="sng">
                <a:solidFill>
                  <a:srgbClr val="000000"/>
                </a:solidFill>
              </a:rPr>
              <a:t> </a:t>
            </a:r>
            <a:r>
              <a:rPr sz="2800" lang="en-US" u="sng">
                <a:solidFill>
                  <a:srgbClr val="000000"/>
                </a:solidFill>
              </a:rPr>
              <a:t> </a:t>
            </a:r>
            <a:r>
              <a:rPr sz="2800" lang="en-US" u="sng">
                <a:solidFill>
                  <a:srgbClr val="000000"/>
                </a:solidFill>
              </a:rPr>
              <a:t> </a:t>
            </a:r>
            <a:r>
              <a:rPr sz="2800" lang="en-US" u="sng">
                <a:solidFill>
                  <a:srgbClr val="000000"/>
                </a:solidFill>
              </a:rPr>
              <a:t> </a:t>
            </a:r>
            <a:r>
              <a:rPr sz="2800" lang="en-US" u="sng">
                <a:solidFill>
                  <a:srgbClr val="000000"/>
                </a:solidFill>
              </a:rPr>
              <a:t> </a:t>
            </a:r>
            <a:r>
              <a:rPr sz="2800" lang="en-US" u="sng">
                <a:solidFill>
                  <a:srgbClr val="000000"/>
                </a:solidFill>
              </a:rPr>
              <a:t> </a:t>
            </a:r>
            <a:r>
              <a:rPr sz="2800" lang="en-US" u="sng">
                <a:solidFill>
                  <a:srgbClr val="000000"/>
                </a:solidFill>
              </a:rPr>
              <a:t>f</a:t>
            </a:r>
            <a:r>
              <a:rPr sz="2800" lang="en-US" u="sng">
                <a:solidFill>
                  <a:srgbClr val="000000"/>
                </a:solidFill>
              </a:rPr>
              <a:t>o</a:t>
            </a:r>
            <a:r>
              <a:rPr sz="2800" lang="en-US" u="sng">
                <a:solidFill>
                  <a:srgbClr val="000000"/>
                </a:solidFill>
              </a:rPr>
              <a:t>r</a:t>
            </a:r>
            <a:r>
              <a:rPr sz="2800" lang="en-US" u="sng">
                <a:solidFill>
                  <a:srgbClr val="000000"/>
                </a:solidFill>
              </a:rPr>
              <a:t> </a:t>
            </a:r>
            <a:r>
              <a:rPr sz="2800" lang="en-US" u="sng">
                <a:solidFill>
                  <a:srgbClr val="000000"/>
                </a:solidFill>
              </a:rPr>
              <a:t>m</a:t>
            </a:r>
            <a:r>
              <a:rPr sz="2800" lang="en-US" u="sng">
                <a:solidFill>
                  <a:srgbClr val="000000"/>
                </a:solidFill>
              </a:rPr>
              <a:t>e</a:t>
            </a:r>
            <a:r>
              <a:rPr sz="2800" lang="en-US" u="sng">
                <a:solidFill>
                  <a:srgbClr val="000000"/>
                </a:solidFill>
              </a:rPr>
              <a:t>t</a:t>
            </a:r>
            <a:r>
              <a:rPr sz="2800" lang="en-US" u="sng">
                <a:solidFill>
                  <a:srgbClr val="000000"/>
                </a:solidFill>
              </a:rPr>
              <a:t>r</a:t>
            </a:r>
            <a:r>
              <a:rPr sz="2800" lang="en-US" u="sng">
                <a:solidFill>
                  <a:srgbClr val="000000"/>
                </a:solidFill>
              </a:rPr>
              <a:t>o</a:t>
            </a:r>
            <a:r>
              <a:rPr sz="2800" lang="en-US" u="sng">
                <a:solidFill>
                  <a:srgbClr val="000000"/>
                </a:solidFill>
              </a:rPr>
              <a:t>politan</a:t>
            </a:r>
            <a:r>
              <a:rPr sz="2800" lang="en-US" u="sng">
                <a:solidFill>
                  <a:srgbClr val="000000"/>
                </a:solidFill>
              </a:rPr>
              <a:t> </a:t>
            </a:r>
            <a:r>
              <a:rPr sz="2800" lang="en-US" u="sng">
                <a:solidFill>
                  <a:srgbClr val="000000"/>
                </a:solidFill>
              </a:rPr>
              <a:t>c</a:t>
            </a:r>
            <a:r>
              <a:rPr sz="2800" lang="en-US" u="sng">
                <a:solidFill>
                  <a:srgbClr val="000000"/>
                </a:solidFill>
              </a:rPr>
              <a:t>i</a:t>
            </a:r>
            <a:r>
              <a:rPr sz="2800" lang="en-US" u="sng">
                <a:solidFill>
                  <a:srgbClr val="000000"/>
                </a:solidFill>
              </a:rPr>
              <a:t>ties</a:t>
            </a:r>
            <a:endParaRPr sz="2800" lang="en-IN" u="sng">
              <a:solidFill>
                <a:srgbClr val="000000"/>
              </a:solidFill>
            </a:endParaRPr>
          </a:p>
        </p:txBody>
      </p:sp>
      <p:sp>
        <p:nvSpPr>
          <p:cNvPr id="1048650" name=""/>
          <p:cNvSpPr txBox="1"/>
          <p:nvPr/>
        </p:nvSpPr>
        <p:spPr>
          <a:xfrm>
            <a:off x="6275150" y="218413"/>
            <a:ext cx="2868850" cy="1602741"/>
          </a:xfrm>
          <a:prstGeom prst="rect"/>
        </p:spPr>
        <p:txBody>
          <a:bodyPr rtlCol="0" wrap="square">
            <a:spAutoFit/>
          </a:bodyPr>
          <a:p>
            <a:r>
              <a:rPr sz="2400" lang="en-US" u="sng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2400" lang="en-US" u="sng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400" lang="en-US" u="sng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400" lang="en-US" u="sng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2400" lang="en-US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lang="en-US" u="sng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2400" lang="en-US" u="sng">
                <a:solidFill>
                  <a:srgbClr val="000000"/>
                </a:solidFill>
                <a:latin typeface="Times New Roman"/>
                <a:cs typeface="Times New Roman"/>
              </a:rPr>
              <a:t>embers</a:t>
            </a:r>
            <a:endParaRPr sz="2400" lang="en-IN" u="sng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j</a:t>
            </a:r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endParaRPr sz="2000" lang="en-IN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endParaRPr sz="2000" lang="en-IN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ardeen</a:t>
            </a:r>
            <a:endParaRPr sz="2000" lang="en-IN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sh</a:t>
            </a:r>
            <a:r>
              <a:rPr sz="2000" lang="en-US">
                <a:solidFill>
                  <a:srgbClr val="000000"/>
                </a:solidFill>
                <a:latin typeface="Times New Roman"/>
                <a:cs typeface="Times New Roman"/>
              </a:rPr>
              <a:t>waran</a:t>
            </a:r>
            <a:endParaRPr sz="2000" lang="en-IN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M2004J19C</dc:creator>
  <dcterms:created xsi:type="dcterms:W3CDTF">2015-05-09T15:30:45Z</dcterms:created>
  <dcterms:modified xsi:type="dcterms:W3CDTF">2022-09-18T11:40:53Z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79fa218bcf7d4352832a940dec555b0b</vt:lpwstr>
  </property>
</Properties>
</file>