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BC147-6F26-43FE-BE22-7A0120A2766C}" v="311" dt="2022-10-25T08:46:06.662"/>
    <p1510:client id="{768E6FE3-7C29-4950-8200-14C7B03B223D}" v="7" dt="2022-10-25T07:52:11.6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717800" cy="923925"/>
          </a:xfrm>
          <a:custGeom>
            <a:avLst/>
            <a:gdLst/>
            <a:ahLst/>
            <a:cxnLst/>
            <a:rect l="l" t="t" r="r" b="b"/>
            <a:pathLst>
              <a:path w="2717800" h="923925">
                <a:moveTo>
                  <a:pt x="2255520" y="0"/>
                </a:moveTo>
                <a:lnTo>
                  <a:pt x="0" y="0"/>
                </a:lnTo>
                <a:lnTo>
                  <a:pt x="0" y="923544"/>
                </a:lnTo>
                <a:lnTo>
                  <a:pt x="2255520" y="923544"/>
                </a:lnTo>
                <a:lnTo>
                  <a:pt x="2717292" y="461772"/>
                </a:lnTo>
                <a:lnTo>
                  <a:pt x="225552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717800" cy="923925"/>
          </a:xfrm>
          <a:custGeom>
            <a:avLst/>
            <a:gdLst/>
            <a:ahLst/>
            <a:cxnLst/>
            <a:rect l="l" t="t" r="r" b="b"/>
            <a:pathLst>
              <a:path w="2717800" h="923925">
                <a:moveTo>
                  <a:pt x="0" y="0"/>
                </a:moveTo>
                <a:lnTo>
                  <a:pt x="2255520" y="0"/>
                </a:lnTo>
                <a:lnTo>
                  <a:pt x="2717292" y="461772"/>
                </a:lnTo>
                <a:lnTo>
                  <a:pt x="2255520" y="923544"/>
                </a:lnTo>
                <a:lnTo>
                  <a:pt x="0" y="92354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72827" y="291795"/>
            <a:ext cx="781684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99021" y="5222875"/>
            <a:ext cx="102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89089" y="5222875"/>
            <a:ext cx="102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ED01F5-C7B6-44F1-6F3F-BD6E0667D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97316"/>
              </p:ext>
            </p:extLst>
          </p:nvPr>
        </p:nvGraphicFramePr>
        <p:xfrm>
          <a:off x="2228490" y="2760452"/>
          <a:ext cx="7728706" cy="205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224">
                  <a:extLst>
                    <a:ext uri="{9D8B030D-6E8A-4147-A177-3AD203B41FA5}">
                      <a16:colId xmlns:a16="http://schemas.microsoft.com/office/drawing/2014/main" val="2524492377"/>
                    </a:ext>
                  </a:extLst>
                </a:gridCol>
                <a:gridCol w="5831482">
                  <a:extLst>
                    <a:ext uri="{9D8B030D-6E8A-4147-A177-3AD203B41FA5}">
                      <a16:colId xmlns:a16="http://schemas.microsoft.com/office/drawing/2014/main" val="2651873675"/>
                    </a:ext>
                  </a:extLst>
                </a:gridCol>
              </a:tblGrid>
              <a:tr h="5442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18 October 2022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34386433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Team ID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PNT2022TMID50586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14190392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Project Name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Project -</a:t>
                      </a:r>
                      <a:r>
                        <a:rPr lang="en-US" sz="2400" b="0" i="0" u="none" strike="noStrike" noProof="0" dirty="0">
                          <a:effectLst/>
                          <a:latin typeface="Calibri"/>
                        </a:rPr>
                        <a:t>Personal Expense Tracker Application</a:t>
                      </a:r>
                      <a:endParaRPr lang="en-US" sz="32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242186342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Maximum Marks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8 Marks</a:t>
                      </a:r>
                      <a:endParaRPr lang="en-US" sz="24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75469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7FC087-3F8B-0359-9D6A-C73DA58A96B6}"/>
              </a:ext>
            </a:extLst>
          </p:cNvPr>
          <p:cNvSpPr txBox="1"/>
          <p:nvPr/>
        </p:nvSpPr>
        <p:spPr>
          <a:xfrm>
            <a:off x="3344174" y="382437"/>
            <a:ext cx="5259236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Project Planning Phase</a:t>
            </a:r>
          </a:p>
          <a:p>
            <a:pPr algn="ctr"/>
            <a:endParaRPr lang="en-US" sz="2800" b="1" dirty="0">
              <a:latin typeface="Arial"/>
              <a:cs typeface="Arial"/>
            </a:endParaRPr>
          </a:p>
          <a:p>
            <a:pPr algn="ctr"/>
            <a:r>
              <a:rPr lang="en-US" sz="2000" b="1" dirty="0">
                <a:latin typeface="Arial"/>
                <a:cs typeface="Arial"/>
              </a:rPr>
              <a:t>Prepare milestone</a:t>
            </a:r>
          </a:p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3A341-D69B-D143-A74D-08D5CBF740CB}"/>
              </a:ext>
            </a:extLst>
          </p:cNvPr>
          <p:cNvSpPr txBox="1"/>
          <p:nvPr/>
        </p:nvSpPr>
        <p:spPr>
          <a:xfrm>
            <a:off x="355912" y="252337"/>
            <a:ext cx="22314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Arial"/>
                <a:cs typeface="Arial"/>
              </a:rPr>
              <a:t>Milestone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2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320" y="296671"/>
            <a:ext cx="1718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Preparation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94214" y="761"/>
            <a:ext cx="2098675" cy="368935"/>
          </a:xfrm>
          <a:custGeom>
            <a:avLst/>
            <a:gdLst/>
            <a:ahLst/>
            <a:cxnLst/>
            <a:rect l="l" t="t" r="r" b="b"/>
            <a:pathLst>
              <a:path w="2098675" h="368935">
                <a:moveTo>
                  <a:pt x="0" y="368807"/>
                </a:moveTo>
                <a:lnTo>
                  <a:pt x="2098548" y="368807"/>
                </a:lnTo>
                <a:lnTo>
                  <a:pt x="20985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8955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47427" y="17780"/>
            <a:ext cx="158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27</a:t>
            </a:r>
            <a:r>
              <a:rPr sz="1800" spc="-7" baseline="25462" dirty="0">
                <a:latin typeface="Calibri"/>
                <a:cs typeface="Calibri"/>
              </a:rPr>
              <a:t>th</a:t>
            </a:r>
            <a:r>
              <a:rPr sz="1800" spc="165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August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7771" y="1863576"/>
            <a:ext cx="2694493" cy="338064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520184" y="1859279"/>
            <a:ext cx="2700020" cy="2426335"/>
            <a:chOff x="4520184" y="1859279"/>
            <a:chExt cx="2700020" cy="24263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3615" y="1939300"/>
              <a:ext cx="2696318" cy="19625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26280" y="1865375"/>
              <a:ext cx="132715" cy="847725"/>
            </a:xfrm>
            <a:custGeom>
              <a:avLst/>
              <a:gdLst/>
              <a:ahLst/>
              <a:cxnLst/>
              <a:rect l="l" t="t" r="r" b="b"/>
              <a:pathLst>
                <a:path w="132714" h="847725">
                  <a:moveTo>
                    <a:pt x="132587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132587" y="84734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6280" y="1865375"/>
              <a:ext cx="132715" cy="847725"/>
            </a:xfrm>
            <a:custGeom>
              <a:avLst/>
              <a:gdLst/>
              <a:ahLst/>
              <a:cxnLst/>
              <a:rect l="l" t="t" r="r" b="b"/>
              <a:pathLst>
                <a:path w="132714" h="847725">
                  <a:moveTo>
                    <a:pt x="0" y="847344"/>
                  </a:moveTo>
                  <a:lnTo>
                    <a:pt x="132587" y="847344"/>
                  </a:lnTo>
                  <a:lnTo>
                    <a:pt x="132587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3432047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5" h="847725">
                  <a:moveTo>
                    <a:pt x="131063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131063" y="847344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7008" y="3432047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5" h="847725">
                  <a:moveTo>
                    <a:pt x="0" y="847344"/>
                  </a:moveTo>
                  <a:lnTo>
                    <a:pt x="131063" y="847344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282940" y="1740407"/>
            <a:ext cx="2697480" cy="4029710"/>
            <a:chOff x="8282940" y="1740407"/>
            <a:chExt cx="2697480" cy="402971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4464" y="1951084"/>
              <a:ext cx="2695575" cy="381879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292084" y="1746503"/>
              <a:ext cx="131445" cy="848994"/>
            </a:xfrm>
            <a:custGeom>
              <a:avLst/>
              <a:gdLst/>
              <a:ahLst/>
              <a:cxnLst/>
              <a:rect l="l" t="t" r="r" b="b"/>
              <a:pathLst>
                <a:path w="131445" h="848994">
                  <a:moveTo>
                    <a:pt x="131064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131064" y="84886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92084" y="1746503"/>
              <a:ext cx="131445" cy="848994"/>
            </a:xfrm>
            <a:custGeom>
              <a:avLst/>
              <a:gdLst/>
              <a:ahLst/>
              <a:cxnLst/>
              <a:rect l="l" t="t" r="r" b="b"/>
              <a:pathLst>
                <a:path w="131445" h="848994">
                  <a:moveTo>
                    <a:pt x="0" y="848868"/>
                  </a:moveTo>
                  <a:lnTo>
                    <a:pt x="131064" y="848868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84886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73668" y="2595371"/>
              <a:ext cx="129539" cy="657225"/>
            </a:xfrm>
            <a:custGeom>
              <a:avLst/>
              <a:gdLst/>
              <a:ahLst/>
              <a:cxnLst/>
              <a:rect l="l" t="t" r="r" b="b"/>
              <a:pathLst>
                <a:path w="129540" h="657225">
                  <a:moveTo>
                    <a:pt x="129540" y="0"/>
                  </a:moveTo>
                  <a:lnTo>
                    <a:pt x="0" y="0"/>
                  </a:lnTo>
                  <a:lnTo>
                    <a:pt x="0" y="656843"/>
                  </a:lnTo>
                  <a:lnTo>
                    <a:pt x="129540" y="656843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73668" y="2595371"/>
              <a:ext cx="129539" cy="657225"/>
            </a:xfrm>
            <a:custGeom>
              <a:avLst/>
              <a:gdLst/>
              <a:ahLst/>
              <a:cxnLst/>
              <a:rect l="l" t="t" r="r" b="b"/>
              <a:pathLst>
                <a:path w="129540" h="657225">
                  <a:moveTo>
                    <a:pt x="0" y="656843"/>
                  </a:moveTo>
                  <a:lnTo>
                    <a:pt x="129540" y="656843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6568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89036" y="3360419"/>
              <a:ext cx="120650" cy="657225"/>
            </a:xfrm>
            <a:custGeom>
              <a:avLst/>
              <a:gdLst/>
              <a:ahLst/>
              <a:cxnLst/>
              <a:rect l="l" t="t" r="r" b="b"/>
              <a:pathLst>
                <a:path w="120650" h="657225">
                  <a:moveTo>
                    <a:pt x="120396" y="0"/>
                  </a:moveTo>
                  <a:lnTo>
                    <a:pt x="0" y="0"/>
                  </a:lnTo>
                  <a:lnTo>
                    <a:pt x="0" y="656843"/>
                  </a:lnTo>
                  <a:lnTo>
                    <a:pt x="120396" y="656843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89036" y="3360419"/>
              <a:ext cx="120650" cy="657225"/>
            </a:xfrm>
            <a:custGeom>
              <a:avLst/>
              <a:gdLst/>
              <a:ahLst/>
              <a:cxnLst/>
              <a:rect l="l" t="t" r="r" b="b"/>
              <a:pathLst>
                <a:path w="120650" h="657225">
                  <a:moveTo>
                    <a:pt x="0" y="656843"/>
                  </a:moveTo>
                  <a:lnTo>
                    <a:pt x="120396" y="656843"/>
                  </a:lnTo>
                  <a:lnTo>
                    <a:pt x="120396" y="0"/>
                  </a:lnTo>
                  <a:lnTo>
                    <a:pt x="0" y="0"/>
                  </a:lnTo>
                  <a:lnTo>
                    <a:pt x="0" y="6568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81288" y="3930395"/>
              <a:ext cx="121920" cy="1728470"/>
            </a:xfrm>
            <a:custGeom>
              <a:avLst/>
              <a:gdLst/>
              <a:ahLst/>
              <a:cxnLst/>
              <a:rect l="l" t="t" r="r" b="b"/>
              <a:pathLst>
                <a:path w="121920" h="1728470">
                  <a:moveTo>
                    <a:pt x="121920" y="0"/>
                  </a:moveTo>
                  <a:lnTo>
                    <a:pt x="0" y="0"/>
                  </a:lnTo>
                  <a:lnTo>
                    <a:pt x="0" y="1728215"/>
                  </a:lnTo>
                  <a:lnTo>
                    <a:pt x="121920" y="1728215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81288" y="3930395"/>
              <a:ext cx="121920" cy="1728470"/>
            </a:xfrm>
            <a:custGeom>
              <a:avLst/>
              <a:gdLst/>
              <a:ahLst/>
              <a:cxnLst/>
              <a:rect l="l" t="t" r="r" b="b"/>
              <a:pathLst>
                <a:path w="121920" h="1728470">
                  <a:moveTo>
                    <a:pt x="0" y="1728215"/>
                  </a:moveTo>
                  <a:lnTo>
                    <a:pt x="121920" y="1728215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7282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2729865" cy="935990"/>
            <a:chOff x="-6095" y="0"/>
            <a:chExt cx="2729865" cy="9359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225552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255520" y="923544"/>
                  </a:lnTo>
                  <a:lnTo>
                    <a:pt x="2717292" y="461772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0" y="0"/>
                  </a:moveTo>
                  <a:lnTo>
                    <a:pt x="2255520" y="0"/>
                  </a:lnTo>
                  <a:lnTo>
                    <a:pt x="2717292" y="461772"/>
                  </a:lnTo>
                  <a:lnTo>
                    <a:pt x="2255520" y="923544"/>
                  </a:lnTo>
                  <a:lnTo>
                    <a:pt x="0" y="9235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3864" y="296671"/>
            <a:ext cx="139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Ideation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94214" y="761"/>
            <a:ext cx="2098675" cy="646430"/>
          </a:xfrm>
          <a:custGeom>
            <a:avLst/>
            <a:gdLst/>
            <a:ahLst/>
            <a:cxnLst/>
            <a:rect l="l" t="t" r="r" b="b"/>
            <a:pathLst>
              <a:path w="2098675" h="646430">
                <a:moveTo>
                  <a:pt x="0" y="646176"/>
                </a:moveTo>
                <a:lnTo>
                  <a:pt x="2098548" y="646176"/>
                </a:lnTo>
                <a:lnTo>
                  <a:pt x="20985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28956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60127" y="17780"/>
            <a:ext cx="1692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29</a:t>
            </a:r>
            <a:r>
              <a:rPr sz="1800" spc="-7" baseline="25462" dirty="0">
                <a:latin typeface="Calibri"/>
                <a:cs typeface="Calibri"/>
              </a:rPr>
              <a:t>th</a:t>
            </a:r>
            <a:r>
              <a:rPr sz="1800" spc="165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August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17</a:t>
            </a:r>
            <a:r>
              <a:rPr sz="1800" baseline="25462" dirty="0">
                <a:latin typeface="Calibri"/>
                <a:cs typeface="Calibri"/>
              </a:rPr>
              <a:t>th</a:t>
            </a:r>
            <a:endParaRPr sz="1800" baseline="25462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72827" y="291795"/>
            <a:ext cx="1049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</a:t>
            </a:r>
            <a:r>
              <a:rPr spc="-10" dirty="0"/>
              <a:t>p</a:t>
            </a:r>
            <a:r>
              <a:rPr spc="-30" dirty="0"/>
              <a:t>t</a:t>
            </a:r>
            <a:r>
              <a:rPr dirty="0"/>
              <a:t>emb</a:t>
            </a:r>
            <a:r>
              <a:rPr spc="5" dirty="0"/>
              <a:t>e</a:t>
            </a:r>
            <a:r>
              <a:rPr dirty="0"/>
              <a:t>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199771" y="2307335"/>
            <a:ext cx="2525395" cy="2506345"/>
            <a:chOff x="1199771" y="2307335"/>
            <a:chExt cx="2525395" cy="25063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771" y="2594221"/>
              <a:ext cx="2524841" cy="22189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07008" y="2313431"/>
              <a:ext cx="132715" cy="848994"/>
            </a:xfrm>
            <a:custGeom>
              <a:avLst/>
              <a:gdLst/>
              <a:ahLst/>
              <a:cxnLst/>
              <a:rect l="l" t="t" r="r" b="b"/>
              <a:pathLst>
                <a:path w="132715" h="848994">
                  <a:moveTo>
                    <a:pt x="132587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132587" y="848868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7008" y="2313431"/>
              <a:ext cx="132715" cy="848994"/>
            </a:xfrm>
            <a:custGeom>
              <a:avLst/>
              <a:gdLst/>
              <a:ahLst/>
              <a:cxnLst/>
              <a:rect l="l" t="t" r="r" b="b"/>
              <a:pathLst>
                <a:path w="132715" h="848994">
                  <a:moveTo>
                    <a:pt x="0" y="848868"/>
                  </a:moveTo>
                  <a:lnTo>
                    <a:pt x="132587" y="848868"/>
                  </a:lnTo>
                  <a:lnTo>
                    <a:pt x="132587" y="0"/>
                  </a:lnTo>
                  <a:lnTo>
                    <a:pt x="0" y="0"/>
                  </a:lnTo>
                  <a:lnTo>
                    <a:pt x="0" y="84886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582156" y="1776983"/>
          <a:ext cx="3839205" cy="3223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07268" y="1783079"/>
            <a:ext cx="0" cy="3223260"/>
          </a:xfrm>
          <a:custGeom>
            <a:avLst/>
            <a:gdLst/>
            <a:ahLst/>
            <a:cxnLst/>
            <a:rect l="l" t="t" r="r" b="b"/>
            <a:pathLst>
              <a:path h="3223260">
                <a:moveTo>
                  <a:pt x="0" y="0"/>
                </a:moveTo>
                <a:lnTo>
                  <a:pt x="0" y="322326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8252" y="4180357"/>
            <a:ext cx="3893820" cy="61109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588252" y="3105937"/>
            <a:ext cx="1495425" cy="611505"/>
            <a:chOff x="6588252" y="3105937"/>
            <a:chExt cx="1495425" cy="61150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8252" y="3105937"/>
              <a:ext cx="1495044" cy="61109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8252" y="3145535"/>
              <a:ext cx="1440179" cy="49834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588252" y="2029929"/>
            <a:ext cx="1495425" cy="612775"/>
            <a:chOff x="6588252" y="2029929"/>
            <a:chExt cx="1495425" cy="61277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8252" y="2029929"/>
              <a:ext cx="1495044" cy="61268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8252" y="2069592"/>
              <a:ext cx="1440179" cy="49987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88252" y="4219955"/>
            <a:ext cx="3838955" cy="49834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480428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4.4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60489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4.6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40294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4.8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77631" y="508325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9780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5.2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79840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5.4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59645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5.6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39325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5.8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76661" y="508325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98809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6.2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4894" y="4348733"/>
            <a:ext cx="1085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Literature</a:t>
            </a:r>
            <a:r>
              <a:rPr sz="12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Survey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70601" y="3273933"/>
            <a:ext cx="8902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Empathy</a:t>
            </a:r>
            <a:r>
              <a:rPr sz="12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Map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23279" y="2199259"/>
            <a:ext cx="538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Id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82002" y="1269873"/>
            <a:ext cx="168465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Ideation</a:t>
            </a:r>
            <a:r>
              <a:rPr sz="21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Phase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43671" y="5458967"/>
            <a:ext cx="83820" cy="8381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8152638" y="5380735"/>
            <a:ext cx="320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ays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2729865" cy="935990"/>
            <a:chOff x="-6095" y="0"/>
            <a:chExt cx="2729865" cy="9359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225552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255520" y="923544"/>
                  </a:lnTo>
                  <a:lnTo>
                    <a:pt x="2717292" y="461772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0" y="0"/>
                  </a:moveTo>
                  <a:lnTo>
                    <a:pt x="2255520" y="0"/>
                  </a:lnTo>
                  <a:lnTo>
                    <a:pt x="2717292" y="461772"/>
                  </a:lnTo>
                  <a:lnTo>
                    <a:pt x="2255520" y="923544"/>
                  </a:lnTo>
                  <a:lnTo>
                    <a:pt x="0" y="9235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8104" y="296671"/>
            <a:ext cx="212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 Phase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94214" y="761"/>
            <a:ext cx="2098675" cy="646430"/>
          </a:xfrm>
          <a:custGeom>
            <a:avLst/>
            <a:gdLst/>
            <a:ahLst/>
            <a:cxnLst/>
            <a:rect l="l" t="t" r="r" b="b"/>
            <a:pathLst>
              <a:path w="2098675" h="646430">
                <a:moveTo>
                  <a:pt x="0" y="646176"/>
                </a:moveTo>
                <a:lnTo>
                  <a:pt x="2098548" y="646176"/>
                </a:lnTo>
                <a:lnTo>
                  <a:pt x="20985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28956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60127" y="17780"/>
            <a:ext cx="193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19</a:t>
            </a:r>
            <a:r>
              <a:rPr sz="1800" spc="-7" baseline="25462" dirty="0">
                <a:latin typeface="Calibri"/>
                <a:cs typeface="Calibri"/>
              </a:rPr>
              <a:t>th</a:t>
            </a:r>
            <a:r>
              <a:rPr sz="1800" spc="165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September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1</a:t>
            </a:r>
            <a:r>
              <a:rPr sz="1800" spc="-22" baseline="25462" dirty="0">
                <a:latin typeface="Calibri"/>
                <a:cs typeface="Calibri"/>
              </a:rPr>
              <a:t>st</a:t>
            </a:r>
            <a:endParaRPr sz="1800" baseline="25462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October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226058" y="2144267"/>
            <a:ext cx="2524125" cy="2475865"/>
            <a:chOff x="1226058" y="2144267"/>
            <a:chExt cx="2524125" cy="24758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058" y="2619755"/>
              <a:ext cx="2524125" cy="2000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34440" y="2150363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4" h="847725">
                  <a:moveTo>
                    <a:pt x="131064" y="0"/>
                  </a:moveTo>
                  <a:lnTo>
                    <a:pt x="0" y="0"/>
                  </a:lnTo>
                  <a:lnTo>
                    <a:pt x="0" y="847343"/>
                  </a:lnTo>
                  <a:lnTo>
                    <a:pt x="131064" y="847343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4440" y="2150363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4" h="847725">
                  <a:moveTo>
                    <a:pt x="0" y="847343"/>
                  </a:moveTo>
                  <a:lnTo>
                    <a:pt x="131064" y="847343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8473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208776" y="1990344"/>
          <a:ext cx="4146549" cy="311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1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1189207" y="1996439"/>
            <a:ext cx="0" cy="3110865"/>
          </a:xfrm>
          <a:custGeom>
            <a:avLst/>
            <a:gdLst/>
            <a:ahLst/>
            <a:cxnLst/>
            <a:rect l="l" t="t" r="r" b="b"/>
            <a:pathLst>
              <a:path h="3110865">
                <a:moveTo>
                  <a:pt x="0" y="0"/>
                </a:moveTo>
                <a:lnTo>
                  <a:pt x="0" y="31104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3347" y="4308309"/>
            <a:ext cx="4201667" cy="59439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3347" y="3270478"/>
            <a:ext cx="4201667" cy="59590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3347" y="2234145"/>
            <a:ext cx="4201667" cy="59439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4871" y="4347971"/>
            <a:ext cx="4145279" cy="48158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4871" y="3310128"/>
            <a:ext cx="4145279" cy="4831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14871" y="2273807"/>
            <a:ext cx="4145279" cy="48158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175250" y="4468495"/>
            <a:ext cx="911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Proposed</a:t>
            </a:r>
            <a:r>
              <a:rPr sz="12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Soln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2751" y="3431285"/>
            <a:ext cx="1094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Problem</a:t>
            </a:r>
            <a:r>
              <a:rPr sz="12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Solution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5863" y="2393696"/>
            <a:ext cx="1341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Solution</a:t>
            </a:r>
            <a:r>
              <a:rPr sz="1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Architecture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42556" y="1482979"/>
            <a:ext cx="255905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Project</a:t>
            </a:r>
            <a:r>
              <a:rPr sz="21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Design</a:t>
            </a:r>
            <a:r>
              <a:rPr sz="21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Phase</a:t>
            </a: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42504" y="5559552"/>
            <a:ext cx="82296" cy="8381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16381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9312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2243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51875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80931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10241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13967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50834" y="5519724"/>
            <a:ext cx="3200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ays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2729865" cy="935990"/>
            <a:chOff x="-6095" y="0"/>
            <a:chExt cx="2729865" cy="9359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225552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255520" y="923544"/>
                  </a:lnTo>
                  <a:lnTo>
                    <a:pt x="2717292" y="461772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0" y="0"/>
                  </a:moveTo>
                  <a:lnTo>
                    <a:pt x="2255520" y="0"/>
                  </a:lnTo>
                  <a:lnTo>
                    <a:pt x="2717292" y="461772"/>
                  </a:lnTo>
                  <a:lnTo>
                    <a:pt x="2255520" y="923544"/>
                  </a:lnTo>
                  <a:lnTo>
                    <a:pt x="0" y="9235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8104" y="296671"/>
            <a:ext cx="212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Design Phase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94214" y="761"/>
            <a:ext cx="2098675" cy="368935"/>
          </a:xfrm>
          <a:custGeom>
            <a:avLst/>
            <a:gdLst/>
            <a:ahLst/>
            <a:cxnLst/>
            <a:rect l="l" t="t" r="r" b="b"/>
            <a:pathLst>
              <a:path w="2098675" h="368935">
                <a:moveTo>
                  <a:pt x="0" y="368807"/>
                </a:moveTo>
                <a:lnTo>
                  <a:pt x="2098548" y="368807"/>
                </a:lnTo>
                <a:lnTo>
                  <a:pt x="20985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8955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47427" y="17780"/>
            <a:ext cx="152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3</a:t>
            </a:r>
            <a:r>
              <a:rPr spc="-135" dirty="0"/>
              <a:t> </a:t>
            </a:r>
            <a:r>
              <a:rPr sz="1800" baseline="25462" dirty="0"/>
              <a:t>– </a:t>
            </a:r>
            <a:r>
              <a:rPr sz="1800" spc="-202" baseline="25462" dirty="0"/>
              <a:t> </a:t>
            </a:r>
            <a:r>
              <a:rPr sz="1800" spc="-5" dirty="0"/>
              <a:t>1</a:t>
            </a:r>
            <a:r>
              <a:rPr sz="1800" dirty="0"/>
              <a:t>5</a:t>
            </a:r>
            <a:r>
              <a:rPr sz="1800" spc="7" baseline="25462" dirty="0"/>
              <a:t>t</a:t>
            </a:r>
            <a:r>
              <a:rPr sz="1800" baseline="25462" dirty="0"/>
              <a:t>h</a:t>
            </a:r>
            <a:r>
              <a:rPr sz="1800" spc="195" baseline="25462" dirty="0"/>
              <a:t> </a:t>
            </a:r>
            <a:r>
              <a:rPr sz="1800" spc="-5" dirty="0"/>
              <a:t>O</a:t>
            </a:r>
            <a:r>
              <a:rPr sz="1800" spc="-10" dirty="0"/>
              <a:t>c</a:t>
            </a:r>
            <a:r>
              <a:rPr sz="1800" spc="-15" dirty="0"/>
              <a:t>t</a:t>
            </a:r>
            <a:r>
              <a:rPr sz="1800" spc="-5" dirty="0"/>
              <a:t>ob</a:t>
            </a:r>
            <a:r>
              <a:rPr sz="1800" dirty="0"/>
              <a:t>er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1173480" y="2170176"/>
            <a:ext cx="2471420" cy="2702560"/>
            <a:chOff x="1173480" y="2170176"/>
            <a:chExt cx="2471420" cy="27025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671" y="2605659"/>
              <a:ext cx="2466975" cy="2266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79576" y="2176272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4" h="847725">
                  <a:moveTo>
                    <a:pt x="131063" y="0"/>
                  </a:moveTo>
                  <a:lnTo>
                    <a:pt x="0" y="0"/>
                  </a:lnTo>
                  <a:lnTo>
                    <a:pt x="0" y="847343"/>
                  </a:lnTo>
                  <a:lnTo>
                    <a:pt x="131063" y="847343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576" y="2176272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4" h="847725">
                  <a:moveTo>
                    <a:pt x="0" y="847343"/>
                  </a:moveTo>
                  <a:lnTo>
                    <a:pt x="131063" y="84734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8473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43471" y="1990344"/>
          <a:ext cx="3949065" cy="311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1189207" y="1996439"/>
            <a:ext cx="0" cy="3110865"/>
          </a:xfrm>
          <a:custGeom>
            <a:avLst/>
            <a:gdLst/>
            <a:ahLst/>
            <a:cxnLst/>
            <a:rect l="l" t="t" r="r" b="b"/>
            <a:pathLst>
              <a:path h="3110865">
                <a:moveTo>
                  <a:pt x="0" y="0"/>
                </a:moveTo>
                <a:lnTo>
                  <a:pt x="0" y="31104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8044" y="4497285"/>
            <a:ext cx="4006596" cy="47552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8044" y="3720109"/>
            <a:ext cx="4006596" cy="47393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8044" y="2942869"/>
            <a:ext cx="4006596" cy="47393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8044" y="2164041"/>
            <a:ext cx="4006596" cy="47552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9567" y="4536947"/>
            <a:ext cx="3950208" cy="3627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49567" y="3759708"/>
            <a:ext cx="3950208" cy="36118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9567" y="2982467"/>
            <a:ext cx="3950208" cy="36118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9567" y="2203704"/>
            <a:ext cx="3950208" cy="36271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857750" y="4598034"/>
            <a:ext cx="146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Journey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Map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5863" y="3820159"/>
            <a:ext cx="157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Functional</a:t>
            </a: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Requirements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24069" y="3041726"/>
            <a:ext cx="11995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Data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Flow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Diagram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2576" y="2264155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Technlogy</a:t>
            </a: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Architecture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42556" y="1482979"/>
            <a:ext cx="256032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Project</a:t>
            </a:r>
            <a:r>
              <a:rPr sz="21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Design</a:t>
            </a:r>
            <a:r>
              <a:rPr sz="21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Phase </a:t>
            </a:r>
            <a:r>
              <a:rPr sz="2100" b="1" spc="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42504" y="5559552"/>
            <a:ext cx="82296" cy="83819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979409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6947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543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349610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3967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50834" y="5519724"/>
            <a:ext cx="3200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ays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2729865" cy="935990"/>
            <a:chOff x="-6095" y="0"/>
            <a:chExt cx="2729865" cy="9359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225552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255520" y="923544"/>
                  </a:lnTo>
                  <a:lnTo>
                    <a:pt x="2717292" y="461772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0" y="0"/>
                  </a:moveTo>
                  <a:lnTo>
                    <a:pt x="2255520" y="0"/>
                  </a:lnTo>
                  <a:lnTo>
                    <a:pt x="2717292" y="461772"/>
                  </a:lnTo>
                  <a:lnTo>
                    <a:pt x="2255520" y="923544"/>
                  </a:lnTo>
                  <a:lnTo>
                    <a:pt x="0" y="9235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3228" y="296671"/>
            <a:ext cx="214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Planning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94214" y="761"/>
            <a:ext cx="2098675" cy="368935"/>
          </a:xfrm>
          <a:custGeom>
            <a:avLst/>
            <a:gdLst/>
            <a:ahLst/>
            <a:cxnLst/>
            <a:rect l="l" t="t" r="r" b="b"/>
            <a:pathLst>
              <a:path w="2098675" h="368935">
                <a:moveTo>
                  <a:pt x="0" y="368807"/>
                </a:moveTo>
                <a:lnTo>
                  <a:pt x="2098548" y="368807"/>
                </a:lnTo>
                <a:lnTo>
                  <a:pt x="20985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8955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47427" y="17780"/>
            <a:ext cx="172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17</a:t>
            </a:r>
            <a:r>
              <a:rPr spc="-15" dirty="0"/>
              <a:t> </a:t>
            </a:r>
            <a:r>
              <a:rPr dirty="0"/>
              <a:t>– </a:t>
            </a:r>
            <a:r>
              <a:rPr spc="-5" dirty="0"/>
              <a:t>22</a:t>
            </a:r>
            <a:r>
              <a:rPr sz="1800" spc="-7" baseline="25462" dirty="0"/>
              <a:t>nd</a:t>
            </a:r>
            <a:r>
              <a:rPr sz="1800" spc="150" baseline="25462" dirty="0"/>
              <a:t> </a:t>
            </a:r>
            <a:r>
              <a:rPr sz="1800" spc="-10" dirty="0"/>
              <a:t>October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1216152" y="2109216"/>
            <a:ext cx="2525395" cy="2009139"/>
            <a:chOff x="1216152" y="2109216"/>
            <a:chExt cx="2525395" cy="200913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922" y="2583955"/>
              <a:ext cx="2524481" cy="15338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22248" y="2115312"/>
              <a:ext cx="132715" cy="847725"/>
            </a:xfrm>
            <a:custGeom>
              <a:avLst/>
              <a:gdLst/>
              <a:ahLst/>
              <a:cxnLst/>
              <a:rect l="l" t="t" r="r" b="b"/>
              <a:pathLst>
                <a:path w="132715" h="847725">
                  <a:moveTo>
                    <a:pt x="132587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132587" y="84734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2248" y="2115312"/>
              <a:ext cx="132715" cy="847725"/>
            </a:xfrm>
            <a:custGeom>
              <a:avLst/>
              <a:gdLst/>
              <a:ahLst/>
              <a:cxnLst/>
              <a:rect l="l" t="t" r="r" b="b"/>
              <a:pathLst>
                <a:path w="132715" h="847725">
                  <a:moveTo>
                    <a:pt x="0" y="847344"/>
                  </a:moveTo>
                  <a:lnTo>
                    <a:pt x="132587" y="847344"/>
                  </a:lnTo>
                  <a:lnTo>
                    <a:pt x="132587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06896" y="1996439"/>
            <a:ext cx="4041775" cy="3110865"/>
            <a:chOff x="6406896" y="1996439"/>
            <a:chExt cx="4041775" cy="3110865"/>
          </a:xfrm>
        </p:grpSpPr>
        <p:sp>
          <p:nvSpPr>
            <p:cNvPr id="13" name="object 13"/>
            <p:cNvSpPr/>
            <p:nvPr/>
          </p:nvSpPr>
          <p:spPr>
            <a:xfrm>
              <a:off x="7208520" y="1996439"/>
              <a:ext cx="3185160" cy="3110865"/>
            </a:xfrm>
            <a:custGeom>
              <a:avLst/>
              <a:gdLst/>
              <a:ahLst/>
              <a:cxnLst/>
              <a:rect l="l" t="t" r="r" b="b"/>
              <a:pathLst>
                <a:path w="3185159" h="3110865">
                  <a:moveTo>
                    <a:pt x="0" y="0"/>
                  </a:moveTo>
                  <a:lnTo>
                    <a:pt x="0" y="3110484"/>
                  </a:lnTo>
                </a:path>
                <a:path w="3185159" h="3110865">
                  <a:moveTo>
                    <a:pt x="797051" y="0"/>
                  </a:moveTo>
                  <a:lnTo>
                    <a:pt x="797051" y="3110484"/>
                  </a:lnTo>
                </a:path>
                <a:path w="3185159" h="3110865">
                  <a:moveTo>
                    <a:pt x="1592579" y="0"/>
                  </a:moveTo>
                  <a:lnTo>
                    <a:pt x="1592579" y="3110484"/>
                  </a:lnTo>
                </a:path>
                <a:path w="3185159" h="3110865">
                  <a:moveTo>
                    <a:pt x="2388107" y="0"/>
                  </a:moveTo>
                  <a:lnTo>
                    <a:pt x="2388107" y="3110484"/>
                  </a:lnTo>
                </a:path>
                <a:path w="3185159" h="3110865">
                  <a:moveTo>
                    <a:pt x="3185159" y="0"/>
                  </a:moveTo>
                  <a:lnTo>
                    <a:pt x="3185159" y="3110484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1468" y="3928859"/>
              <a:ext cx="4037076" cy="8351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1468" y="2372867"/>
              <a:ext cx="4037076" cy="8366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2992" y="3968495"/>
              <a:ext cx="3980688" cy="7223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2992" y="2412491"/>
              <a:ext cx="3980688" cy="7239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12992" y="1996439"/>
              <a:ext cx="0" cy="3110865"/>
            </a:xfrm>
            <a:custGeom>
              <a:avLst/>
              <a:gdLst/>
              <a:ahLst/>
              <a:cxnLst/>
              <a:rect l="l" t="t" r="r" b="b"/>
              <a:pathLst>
                <a:path h="3110865">
                  <a:moveTo>
                    <a:pt x="0" y="3110484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1189207" y="1996439"/>
            <a:ext cx="0" cy="3110865"/>
          </a:xfrm>
          <a:custGeom>
            <a:avLst/>
            <a:gdLst/>
            <a:ahLst/>
            <a:cxnLst/>
            <a:rect l="l" t="t" r="r" b="b"/>
            <a:pathLst>
              <a:path h="3110865">
                <a:moveTo>
                  <a:pt x="0" y="0"/>
                </a:moveTo>
                <a:lnTo>
                  <a:pt x="0" y="31104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45863" y="4209033"/>
            <a:ext cx="1539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Milestones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activity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list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1552" y="2653029"/>
            <a:ext cx="1233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Sprint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Delivery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Plan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31889" y="1482979"/>
            <a:ext cx="257937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Project</a:t>
            </a:r>
            <a:r>
              <a:rPr sz="21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Planning Phase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2504" y="5559552"/>
            <a:ext cx="82296" cy="8381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979409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6947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543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49610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3967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50834" y="5519724"/>
            <a:ext cx="3200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ays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2729865" cy="935990"/>
            <a:chOff x="-6095" y="0"/>
            <a:chExt cx="2729865" cy="9359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225552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255520" y="923544"/>
                  </a:lnTo>
                  <a:lnTo>
                    <a:pt x="2717292" y="461772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0" y="0"/>
                  </a:moveTo>
                  <a:lnTo>
                    <a:pt x="2255520" y="0"/>
                  </a:lnTo>
                  <a:lnTo>
                    <a:pt x="2717292" y="461772"/>
                  </a:lnTo>
                  <a:lnTo>
                    <a:pt x="2255520" y="923544"/>
                  </a:lnTo>
                  <a:lnTo>
                    <a:pt x="0" y="9235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32" y="158953"/>
            <a:ext cx="1986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Project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Development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FFFFFF"/>
                </a:solidFill>
              </a:rPr>
              <a:t>Phase</a:t>
            </a:r>
          </a:p>
        </p:txBody>
      </p:sp>
      <p:sp>
        <p:nvSpPr>
          <p:cNvPr id="6" name="object 6"/>
          <p:cNvSpPr/>
          <p:nvPr/>
        </p:nvSpPr>
        <p:spPr>
          <a:xfrm>
            <a:off x="10094214" y="761"/>
            <a:ext cx="2098675" cy="646430"/>
          </a:xfrm>
          <a:custGeom>
            <a:avLst/>
            <a:gdLst/>
            <a:ahLst/>
            <a:cxnLst/>
            <a:rect l="l" t="t" r="r" b="b"/>
            <a:pathLst>
              <a:path w="2098675" h="646430">
                <a:moveTo>
                  <a:pt x="0" y="646176"/>
                </a:moveTo>
                <a:lnTo>
                  <a:pt x="2098548" y="646176"/>
                </a:lnTo>
                <a:lnTo>
                  <a:pt x="20985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28956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47427" y="17780"/>
            <a:ext cx="1830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24</a:t>
            </a:r>
            <a:r>
              <a:rPr sz="1800" spc="-7" baseline="25462" dirty="0">
                <a:latin typeface="Calibri"/>
                <a:cs typeface="Calibri"/>
              </a:rPr>
              <a:t>th</a:t>
            </a:r>
            <a:r>
              <a:rPr sz="1800" spc="157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October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</a:t>
            </a:r>
            <a:r>
              <a:rPr sz="1800" baseline="25462" dirty="0">
                <a:latin typeface="Calibri"/>
                <a:cs typeface="Calibri"/>
              </a:rPr>
              <a:t>th</a:t>
            </a:r>
            <a:endParaRPr sz="1800" baseline="25462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November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29283" y="2408694"/>
            <a:ext cx="2530475" cy="3335020"/>
            <a:chOff x="1129283" y="2408694"/>
            <a:chExt cx="2530475" cy="33350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133" y="2408694"/>
              <a:ext cx="2523054" cy="333448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35379" y="2511552"/>
              <a:ext cx="132715" cy="848994"/>
            </a:xfrm>
            <a:custGeom>
              <a:avLst/>
              <a:gdLst/>
              <a:ahLst/>
              <a:cxnLst/>
              <a:rect l="l" t="t" r="r" b="b"/>
              <a:pathLst>
                <a:path w="132715" h="848995">
                  <a:moveTo>
                    <a:pt x="132587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132587" y="848868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5379" y="2511552"/>
              <a:ext cx="132715" cy="848994"/>
            </a:xfrm>
            <a:custGeom>
              <a:avLst/>
              <a:gdLst/>
              <a:ahLst/>
              <a:cxnLst/>
              <a:rect l="l" t="t" r="r" b="b"/>
              <a:pathLst>
                <a:path w="132715" h="848995">
                  <a:moveTo>
                    <a:pt x="0" y="848868"/>
                  </a:moveTo>
                  <a:lnTo>
                    <a:pt x="132587" y="848868"/>
                  </a:lnTo>
                  <a:lnTo>
                    <a:pt x="132587" y="0"/>
                  </a:lnTo>
                  <a:lnTo>
                    <a:pt x="0" y="0"/>
                  </a:lnTo>
                  <a:lnTo>
                    <a:pt x="0" y="84886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62955" y="1990344"/>
          <a:ext cx="4848857" cy="311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1189207" y="1996439"/>
            <a:ext cx="0" cy="3110865"/>
          </a:xfrm>
          <a:custGeom>
            <a:avLst/>
            <a:gdLst/>
            <a:ahLst/>
            <a:cxnLst/>
            <a:rect l="l" t="t" r="r" b="b"/>
            <a:pathLst>
              <a:path h="3110865">
                <a:moveTo>
                  <a:pt x="0" y="0"/>
                </a:moveTo>
                <a:lnTo>
                  <a:pt x="0" y="31104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7528" y="4497285"/>
            <a:ext cx="4907280" cy="47552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7528" y="3720109"/>
            <a:ext cx="4907280" cy="47393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7528" y="2942869"/>
            <a:ext cx="4907280" cy="47393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7528" y="2164041"/>
            <a:ext cx="4907280" cy="47552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9052" y="4536947"/>
            <a:ext cx="4850892" cy="3627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69052" y="3759708"/>
            <a:ext cx="4850892" cy="36118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69052" y="2982467"/>
            <a:ext cx="4850892" cy="36118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9052" y="2203704"/>
            <a:ext cx="4850892" cy="36271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745863" y="4598034"/>
            <a:ext cx="494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ri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5863" y="3820159"/>
            <a:ext cx="494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ri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45863" y="3041726"/>
            <a:ext cx="4946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rint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45863" y="2264155"/>
            <a:ext cx="494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ri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62140" y="1482979"/>
            <a:ext cx="312039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Project</a:t>
            </a: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 Development</a:t>
            </a:r>
            <a:r>
              <a:rPr sz="2100" b="1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Phase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42504" y="5559552"/>
            <a:ext cx="82296" cy="8381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31799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88151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5855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2883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98991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6939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3967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50834" y="5519724"/>
            <a:ext cx="3200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ays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7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September</vt:lpstr>
      <vt:lpstr>October</vt:lpstr>
      <vt:lpstr>3 –  15th October</vt:lpstr>
      <vt:lpstr>17 – 22nd October</vt:lpstr>
      <vt:lpstr>Project Development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revision>78</cp:revision>
  <dcterms:created xsi:type="dcterms:W3CDTF">2022-10-25T07:30:56Z</dcterms:created>
  <dcterms:modified xsi:type="dcterms:W3CDTF">2022-10-25T09:23:07Z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2022-10-25T00:00:00Z</vt:filetime>
  </property>
</Properties>
</file>