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8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3" Type="http://schemas.openxmlformats.org/officeDocument/2006/relationships/slideLayout" Target="../slideLayouts/slideLayout5.xml"/><Relationship Id="rId42" Type="http://schemas.openxmlformats.org/officeDocument/2006/relationships/image" Target="../media/image58.png"/><Relationship Id="rId41" Type="http://schemas.openxmlformats.org/officeDocument/2006/relationships/image" Target="../media/image57.png"/><Relationship Id="rId40" Type="http://schemas.openxmlformats.org/officeDocument/2006/relationships/image" Target="../media/image56.png"/><Relationship Id="rId4" Type="http://schemas.openxmlformats.org/officeDocument/2006/relationships/image" Target="../media/image26.png"/><Relationship Id="rId39" Type="http://schemas.openxmlformats.org/officeDocument/2006/relationships/image" Target="../media/image55.png"/><Relationship Id="rId38" Type="http://schemas.openxmlformats.org/officeDocument/2006/relationships/image" Target="../media/image54.png"/><Relationship Id="rId37" Type="http://schemas.openxmlformats.org/officeDocument/2006/relationships/image" Target="../media/image53.png"/><Relationship Id="rId36" Type="http://schemas.openxmlformats.org/officeDocument/2006/relationships/image" Target="../media/image52.png"/><Relationship Id="rId35" Type="http://schemas.openxmlformats.org/officeDocument/2006/relationships/image" Target="../media/image51.png"/><Relationship Id="rId34" Type="http://schemas.openxmlformats.org/officeDocument/2006/relationships/image" Target="../media/image50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" Type="http://schemas.openxmlformats.org/officeDocument/2006/relationships/image" Target="../media/image25.png"/><Relationship Id="rId29" Type="http://schemas.openxmlformats.org/officeDocument/2006/relationships/image" Target="../media/image45.png"/><Relationship Id="rId28" Type="http://schemas.openxmlformats.org/officeDocument/2006/relationships/image" Target="../media/image1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13.png"/><Relationship Id="rId24" Type="http://schemas.openxmlformats.org/officeDocument/2006/relationships/image" Target="../media/image12.png"/><Relationship Id="rId23" Type="http://schemas.openxmlformats.org/officeDocument/2006/relationships/image" Target="../media/image11.png"/><Relationship Id="rId22" Type="http://schemas.openxmlformats.org/officeDocument/2006/relationships/image" Target="../media/image42.png"/><Relationship Id="rId21" Type="http://schemas.openxmlformats.org/officeDocument/2006/relationships/image" Target="../media/image41.png"/><Relationship Id="rId20" Type="http://schemas.openxmlformats.org/officeDocument/2006/relationships/image" Target="../media/image40.png"/><Relationship Id="rId2" Type="http://schemas.openxmlformats.org/officeDocument/2006/relationships/image" Target="../media/image6.png"/><Relationship Id="rId19" Type="http://schemas.openxmlformats.org/officeDocument/2006/relationships/image" Target="../media/image39.png"/><Relationship Id="rId18" Type="http://schemas.openxmlformats.org/officeDocument/2006/relationships/image" Target="../media/image38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9.png"/><Relationship Id="rId10" Type="http://schemas.openxmlformats.org/officeDocument/2006/relationships/image" Target="../media/image31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835" y="454025"/>
          <a:ext cx="6862445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  <a:gridCol w="4803140"/>
              </a:tblGrid>
              <a:tr h="45593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 Design Phase-2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(Data Flow Diagram)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S.Bharathi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2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 Name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Analytics for Hospitals Health Care Data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400" y="284162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3209925"/>
            <a:ext cx="60325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358140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394970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4318000"/>
            <a:ext cx="60325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468947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48050" y="468947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505777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542607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579755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616585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653415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90562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727392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764222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801370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838200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8750300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400" y="9121775"/>
            <a:ext cx="60325" cy="273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42183" y="2799714"/>
            <a:ext cx="1647825" cy="495300"/>
          </a:xfrm>
          <a:custGeom>
            <a:avLst/>
            <a:gdLst/>
            <a:ahLst/>
            <a:cxnLst/>
            <a:rect l="l" t="t" r="r" b="b"/>
            <a:pathLst>
              <a:path w="1647825" h="495300">
                <a:moveTo>
                  <a:pt x="1382649" y="0"/>
                </a:moveTo>
                <a:lnTo>
                  <a:pt x="265049" y="0"/>
                </a:lnTo>
                <a:lnTo>
                  <a:pt x="217426" y="3989"/>
                </a:lnTo>
                <a:lnTo>
                  <a:pt x="172596" y="15491"/>
                </a:lnTo>
                <a:lnTo>
                  <a:pt x="131308" y="33805"/>
                </a:lnTo>
                <a:lnTo>
                  <a:pt x="94313" y="58231"/>
                </a:lnTo>
                <a:lnTo>
                  <a:pt x="62362" y="88068"/>
                </a:lnTo>
                <a:lnTo>
                  <a:pt x="36204" y="122616"/>
                </a:lnTo>
                <a:lnTo>
                  <a:pt x="16591" y="161174"/>
                </a:lnTo>
                <a:lnTo>
                  <a:pt x="4272" y="203043"/>
                </a:lnTo>
                <a:lnTo>
                  <a:pt x="0" y="247523"/>
                </a:lnTo>
                <a:lnTo>
                  <a:pt x="4272" y="292039"/>
                </a:lnTo>
                <a:lnTo>
                  <a:pt x="16591" y="333938"/>
                </a:lnTo>
                <a:lnTo>
                  <a:pt x="36204" y="372519"/>
                </a:lnTo>
                <a:lnTo>
                  <a:pt x="62362" y="407083"/>
                </a:lnTo>
                <a:lnTo>
                  <a:pt x="94313" y="436930"/>
                </a:lnTo>
                <a:lnTo>
                  <a:pt x="131308" y="461362"/>
                </a:lnTo>
                <a:lnTo>
                  <a:pt x="172596" y="479680"/>
                </a:lnTo>
                <a:lnTo>
                  <a:pt x="217426" y="491183"/>
                </a:lnTo>
                <a:lnTo>
                  <a:pt x="265049" y="495173"/>
                </a:lnTo>
                <a:lnTo>
                  <a:pt x="1382649" y="495173"/>
                </a:lnTo>
                <a:lnTo>
                  <a:pt x="1430271" y="491183"/>
                </a:lnTo>
                <a:lnTo>
                  <a:pt x="1475101" y="479680"/>
                </a:lnTo>
                <a:lnTo>
                  <a:pt x="1516389" y="461362"/>
                </a:lnTo>
                <a:lnTo>
                  <a:pt x="1553384" y="436930"/>
                </a:lnTo>
                <a:lnTo>
                  <a:pt x="1585335" y="407083"/>
                </a:lnTo>
                <a:lnTo>
                  <a:pt x="1611493" y="372519"/>
                </a:lnTo>
                <a:lnTo>
                  <a:pt x="1631106" y="333938"/>
                </a:lnTo>
                <a:lnTo>
                  <a:pt x="1643425" y="292039"/>
                </a:lnTo>
                <a:lnTo>
                  <a:pt x="1647698" y="247523"/>
                </a:lnTo>
                <a:lnTo>
                  <a:pt x="1643425" y="203043"/>
                </a:lnTo>
                <a:lnTo>
                  <a:pt x="1631106" y="161174"/>
                </a:lnTo>
                <a:lnTo>
                  <a:pt x="1611493" y="122616"/>
                </a:lnTo>
                <a:lnTo>
                  <a:pt x="1585335" y="88068"/>
                </a:lnTo>
                <a:lnTo>
                  <a:pt x="1553384" y="58231"/>
                </a:lnTo>
                <a:lnTo>
                  <a:pt x="1516389" y="33805"/>
                </a:lnTo>
                <a:lnTo>
                  <a:pt x="1475101" y="15491"/>
                </a:lnTo>
                <a:lnTo>
                  <a:pt x="1430271" y="3989"/>
                </a:lnTo>
                <a:lnTo>
                  <a:pt x="138264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42183" y="2799714"/>
            <a:ext cx="1647825" cy="495300"/>
          </a:xfrm>
          <a:custGeom>
            <a:avLst/>
            <a:gdLst/>
            <a:ahLst/>
            <a:cxnLst/>
            <a:rect l="l" t="t" r="r" b="b"/>
            <a:pathLst>
              <a:path w="1647825" h="495300">
                <a:moveTo>
                  <a:pt x="265049" y="0"/>
                </a:moveTo>
                <a:lnTo>
                  <a:pt x="1382649" y="0"/>
                </a:lnTo>
                <a:lnTo>
                  <a:pt x="1430271" y="3989"/>
                </a:lnTo>
                <a:lnTo>
                  <a:pt x="1475101" y="15491"/>
                </a:lnTo>
                <a:lnTo>
                  <a:pt x="1516389" y="33805"/>
                </a:lnTo>
                <a:lnTo>
                  <a:pt x="1553384" y="58231"/>
                </a:lnTo>
                <a:lnTo>
                  <a:pt x="1585335" y="88068"/>
                </a:lnTo>
                <a:lnTo>
                  <a:pt x="1611493" y="122616"/>
                </a:lnTo>
                <a:lnTo>
                  <a:pt x="1631106" y="161174"/>
                </a:lnTo>
                <a:lnTo>
                  <a:pt x="1643425" y="203043"/>
                </a:lnTo>
                <a:lnTo>
                  <a:pt x="1647698" y="247523"/>
                </a:lnTo>
                <a:lnTo>
                  <a:pt x="1643425" y="292039"/>
                </a:lnTo>
                <a:lnTo>
                  <a:pt x="1631106" y="333938"/>
                </a:lnTo>
                <a:lnTo>
                  <a:pt x="1611493" y="372519"/>
                </a:lnTo>
                <a:lnTo>
                  <a:pt x="1585335" y="407083"/>
                </a:lnTo>
                <a:lnTo>
                  <a:pt x="1553384" y="436930"/>
                </a:lnTo>
                <a:lnTo>
                  <a:pt x="1516389" y="461362"/>
                </a:lnTo>
                <a:lnTo>
                  <a:pt x="1475101" y="479680"/>
                </a:lnTo>
                <a:lnTo>
                  <a:pt x="1430271" y="491183"/>
                </a:lnTo>
                <a:lnTo>
                  <a:pt x="1382649" y="495173"/>
                </a:lnTo>
                <a:lnTo>
                  <a:pt x="265049" y="495173"/>
                </a:lnTo>
                <a:lnTo>
                  <a:pt x="217426" y="491183"/>
                </a:lnTo>
                <a:lnTo>
                  <a:pt x="172596" y="479680"/>
                </a:lnTo>
                <a:lnTo>
                  <a:pt x="131308" y="461362"/>
                </a:lnTo>
                <a:lnTo>
                  <a:pt x="94313" y="436930"/>
                </a:lnTo>
                <a:lnTo>
                  <a:pt x="62362" y="407083"/>
                </a:lnTo>
                <a:lnTo>
                  <a:pt x="36204" y="372519"/>
                </a:lnTo>
                <a:lnTo>
                  <a:pt x="16591" y="333938"/>
                </a:lnTo>
                <a:lnTo>
                  <a:pt x="4272" y="292039"/>
                </a:lnTo>
                <a:lnTo>
                  <a:pt x="0" y="247523"/>
                </a:lnTo>
                <a:lnTo>
                  <a:pt x="4272" y="203043"/>
                </a:lnTo>
                <a:lnTo>
                  <a:pt x="16591" y="161174"/>
                </a:lnTo>
                <a:lnTo>
                  <a:pt x="36204" y="122616"/>
                </a:lnTo>
                <a:lnTo>
                  <a:pt x="62362" y="88068"/>
                </a:lnTo>
                <a:lnTo>
                  <a:pt x="94313" y="58231"/>
                </a:lnTo>
                <a:lnTo>
                  <a:pt x="131308" y="33805"/>
                </a:lnTo>
                <a:lnTo>
                  <a:pt x="172596" y="15491"/>
                </a:lnTo>
                <a:lnTo>
                  <a:pt x="217426" y="3989"/>
                </a:lnTo>
                <a:lnTo>
                  <a:pt x="265049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68625" y="2959100"/>
            <a:ext cx="1644650" cy="24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57195" y="2941066"/>
            <a:ext cx="1222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Emergency</a:t>
            </a:r>
            <a:r>
              <a:rPr sz="1400" b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Case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03700" y="295910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3266" y="3294634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76200" y="390525"/>
                </a:moveTo>
                <a:lnTo>
                  <a:pt x="0" y="390525"/>
                </a:lnTo>
                <a:lnTo>
                  <a:pt x="38100" y="466725"/>
                </a:lnTo>
                <a:lnTo>
                  <a:pt x="76200" y="390525"/>
                </a:lnTo>
                <a:close/>
              </a:path>
              <a:path w="76200" h="466725">
                <a:moveTo>
                  <a:pt x="47625" y="0"/>
                </a:moveTo>
                <a:lnTo>
                  <a:pt x="28575" y="0"/>
                </a:lnTo>
                <a:lnTo>
                  <a:pt x="28575" y="390525"/>
                </a:lnTo>
                <a:lnTo>
                  <a:pt x="47625" y="390525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05250" y="3495675"/>
            <a:ext cx="6381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4675" y="3495675"/>
            <a:ext cx="73025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38650" y="3495675"/>
            <a:ext cx="241300" cy="2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19625" y="3495675"/>
            <a:ext cx="83185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94201" y="3477323"/>
            <a:ext cx="1365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COVID-19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Positive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41925" y="3495675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61869" y="3818509"/>
            <a:ext cx="1657350" cy="466725"/>
          </a:xfrm>
          <a:custGeom>
            <a:avLst/>
            <a:gdLst/>
            <a:ahLst/>
            <a:cxnLst/>
            <a:rect l="l" t="t" r="r" b="b"/>
            <a:pathLst>
              <a:path w="1657350" h="466725">
                <a:moveTo>
                  <a:pt x="0" y="0"/>
                </a:moveTo>
                <a:lnTo>
                  <a:pt x="1657222" y="0"/>
                </a:lnTo>
                <a:lnTo>
                  <a:pt x="1657222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35300" y="3921125"/>
            <a:ext cx="1476375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61869" y="3818521"/>
            <a:ext cx="1657350" cy="466725"/>
          </a:xfrm>
          <a:prstGeom prst="rect">
            <a:avLst/>
          </a:prstGeom>
          <a:ln w="12700">
            <a:solidFill>
              <a:srgbClr val="507D31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765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Hospitalization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46550" y="3921125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61869" y="4751832"/>
            <a:ext cx="1657350" cy="466725"/>
          </a:xfrm>
          <a:custGeom>
            <a:avLst/>
            <a:gdLst/>
            <a:ahLst/>
            <a:cxnLst/>
            <a:rect l="l" t="t" r="r" b="b"/>
            <a:pathLst>
              <a:path w="1657350" h="466725">
                <a:moveTo>
                  <a:pt x="0" y="0"/>
                </a:moveTo>
                <a:lnTo>
                  <a:pt x="1657222" y="0"/>
                </a:lnTo>
                <a:lnTo>
                  <a:pt x="1657222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98775" y="4854575"/>
            <a:ext cx="18415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61869" y="4751844"/>
            <a:ext cx="1657350" cy="46672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Predictive</a:t>
            </a:r>
            <a:r>
              <a:rPr sz="1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83075" y="4854575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23741" y="4287265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76200" y="390525"/>
                </a:moveTo>
                <a:lnTo>
                  <a:pt x="0" y="390525"/>
                </a:lnTo>
                <a:lnTo>
                  <a:pt x="38100" y="466725"/>
                </a:lnTo>
                <a:lnTo>
                  <a:pt x="76200" y="390525"/>
                </a:lnTo>
                <a:close/>
              </a:path>
              <a:path w="76200" h="466725">
                <a:moveTo>
                  <a:pt x="47625" y="0"/>
                </a:moveTo>
                <a:lnTo>
                  <a:pt x="28575" y="0"/>
                </a:lnTo>
                <a:lnTo>
                  <a:pt x="28575" y="390525"/>
                </a:lnTo>
                <a:lnTo>
                  <a:pt x="47625" y="390525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3145" y="5846571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1657273" y="0"/>
                </a:moveTo>
                <a:lnTo>
                  <a:pt x="183337" y="0"/>
                </a:lnTo>
                <a:lnTo>
                  <a:pt x="0" y="733425"/>
                </a:lnTo>
                <a:lnTo>
                  <a:pt x="1473885" y="733425"/>
                </a:lnTo>
                <a:lnTo>
                  <a:pt x="165727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3145" y="5846571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0" y="733425"/>
                </a:moveTo>
                <a:lnTo>
                  <a:pt x="183337" y="0"/>
                </a:lnTo>
                <a:lnTo>
                  <a:pt x="1657273" y="0"/>
                </a:lnTo>
                <a:lnTo>
                  <a:pt x="1473885" y="733425"/>
                </a:lnTo>
                <a:lnTo>
                  <a:pt x="0" y="733425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47775" y="6083300"/>
            <a:ext cx="1368425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235710" y="6066154"/>
            <a:ext cx="1057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Length 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4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76475" y="608330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38069" y="5847207"/>
            <a:ext cx="1657350" cy="714375"/>
          </a:xfrm>
          <a:custGeom>
            <a:avLst/>
            <a:gdLst/>
            <a:ahLst/>
            <a:cxnLst/>
            <a:rect l="l" t="t" r="r" b="b"/>
            <a:pathLst>
              <a:path w="1657350" h="714375">
                <a:moveTo>
                  <a:pt x="1657222" y="0"/>
                </a:moveTo>
                <a:lnTo>
                  <a:pt x="178562" y="0"/>
                </a:lnTo>
                <a:lnTo>
                  <a:pt x="0" y="714375"/>
                </a:lnTo>
                <a:lnTo>
                  <a:pt x="1478660" y="714375"/>
                </a:lnTo>
                <a:lnTo>
                  <a:pt x="165722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38069" y="5847207"/>
            <a:ext cx="1657350" cy="714375"/>
          </a:xfrm>
          <a:custGeom>
            <a:avLst/>
            <a:gdLst/>
            <a:ahLst/>
            <a:cxnLst/>
            <a:rect l="l" t="t" r="r" b="b"/>
            <a:pathLst>
              <a:path w="1657350" h="714375">
                <a:moveTo>
                  <a:pt x="0" y="714375"/>
                </a:moveTo>
                <a:lnTo>
                  <a:pt x="178562" y="0"/>
                </a:lnTo>
                <a:lnTo>
                  <a:pt x="1657222" y="0"/>
                </a:lnTo>
                <a:lnTo>
                  <a:pt x="1478660" y="714375"/>
                </a:lnTo>
                <a:lnTo>
                  <a:pt x="0" y="714375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30575" y="6029325"/>
            <a:ext cx="946150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02000" y="6261100"/>
            <a:ext cx="968375" cy="241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290570" y="5993764"/>
            <a:ext cx="755650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9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Resource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ll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cat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29075" y="626110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61991" y="5856732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1657223" y="0"/>
                </a:moveTo>
                <a:lnTo>
                  <a:pt x="183387" y="0"/>
                </a:lnTo>
                <a:lnTo>
                  <a:pt x="0" y="733425"/>
                </a:lnTo>
                <a:lnTo>
                  <a:pt x="1473835" y="733425"/>
                </a:lnTo>
                <a:lnTo>
                  <a:pt x="1657223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61991" y="5856732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0" y="733425"/>
                </a:moveTo>
                <a:lnTo>
                  <a:pt x="183387" y="0"/>
                </a:lnTo>
                <a:lnTo>
                  <a:pt x="1657223" y="0"/>
                </a:lnTo>
                <a:lnTo>
                  <a:pt x="1473835" y="733425"/>
                </a:lnTo>
                <a:lnTo>
                  <a:pt x="0" y="733425"/>
                </a:lnTo>
                <a:close/>
              </a:path>
            </a:pathLst>
          </a:custGeom>
          <a:ln w="12700">
            <a:solidFill>
              <a:srgbClr val="843B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99075" y="6042025"/>
            <a:ext cx="83185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08600" y="6273800"/>
            <a:ext cx="752475" cy="24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288534" y="6006464"/>
            <a:ext cx="614680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lnSpc>
                <a:spcPct val="109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ic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73750" y="627380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62988" y="5437632"/>
            <a:ext cx="2017395" cy="381000"/>
          </a:xfrm>
          <a:custGeom>
            <a:avLst/>
            <a:gdLst/>
            <a:ahLst/>
            <a:cxnLst/>
            <a:rect l="l" t="t" r="r" b="b"/>
            <a:pathLst>
              <a:path w="2017395" h="381000">
                <a:moveTo>
                  <a:pt x="0" y="303783"/>
                </a:moveTo>
                <a:lnTo>
                  <a:pt x="36195" y="381000"/>
                </a:lnTo>
                <a:lnTo>
                  <a:pt x="76200" y="305815"/>
                </a:lnTo>
                <a:lnTo>
                  <a:pt x="47371" y="305053"/>
                </a:lnTo>
                <a:lnTo>
                  <a:pt x="47371" y="304545"/>
                </a:lnTo>
                <a:lnTo>
                  <a:pt x="28321" y="304545"/>
                </a:lnTo>
                <a:lnTo>
                  <a:pt x="0" y="303783"/>
                </a:lnTo>
                <a:close/>
              </a:path>
              <a:path w="2017395" h="381000">
                <a:moveTo>
                  <a:pt x="2017268" y="0"/>
                </a:moveTo>
                <a:lnTo>
                  <a:pt x="28575" y="0"/>
                </a:lnTo>
                <a:lnTo>
                  <a:pt x="28321" y="304545"/>
                </a:lnTo>
                <a:lnTo>
                  <a:pt x="47371" y="304545"/>
                </a:lnTo>
                <a:lnTo>
                  <a:pt x="47625" y="19050"/>
                </a:lnTo>
                <a:lnTo>
                  <a:pt x="2017268" y="19050"/>
                </a:lnTo>
                <a:lnTo>
                  <a:pt x="201726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33266" y="5237607"/>
            <a:ext cx="76200" cy="600075"/>
          </a:xfrm>
          <a:custGeom>
            <a:avLst/>
            <a:gdLst/>
            <a:ahLst/>
            <a:cxnLst/>
            <a:rect l="l" t="t" r="r" b="b"/>
            <a:pathLst>
              <a:path w="76200" h="600075">
                <a:moveTo>
                  <a:pt x="76200" y="523875"/>
                </a:moveTo>
                <a:lnTo>
                  <a:pt x="0" y="523875"/>
                </a:lnTo>
                <a:lnTo>
                  <a:pt x="38100" y="600075"/>
                </a:lnTo>
                <a:lnTo>
                  <a:pt x="76200" y="523875"/>
                </a:lnTo>
                <a:close/>
              </a:path>
              <a:path w="76200" h="600075">
                <a:moveTo>
                  <a:pt x="47625" y="0"/>
                </a:moveTo>
                <a:lnTo>
                  <a:pt x="28575" y="0"/>
                </a:lnTo>
                <a:lnTo>
                  <a:pt x="28575" y="523875"/>
                </a:lnTo>
                <a:lnTo>
                  <a:pt x="47625" y="523875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71366" y="5447157"/>
            <a:ext cx="2317750" cy="314325"/>
          </a:xfrm>
          <a:custGeom>
            <a:avLst/>
            <a:gdLst/>
            <a:ahLst/>
            <a:cxnLst/>
            <a:rect l="l" t="t" r="r" b="b"/>
            <a:pathLst>
              <a:path w="2317750" h="314325">
                <a:moveTo>
                  <a:pt x="2289302" y="0"/>
                </a:moveTo>
                <a:lnTo>
                  <a:pt x="0" y="0"/>
                </a:lnTo>
                <a:lnTo>
                  <a:pt x="0" y="19050"/>
                </a:lnTo>
                <a:lnTo>
                  <a:pt x="2270379" y="19050"/>
                </a:lnTo>
                <a:lnTo>
                  <a:pt x="2271268" y="239013"/>
                </a:lnTo>
                <a:lnTo>
                  <a:pt x="2241804" y="241426"/>
                </a:lnTo>
                <a:lnTo>
                  <a:pt x="2285873" y="314325"/>
                </a:lnTo>
                <a:lnTo>
                  <a:pt x="2316878" y="237489"/>
                </a:lnTo>
                <a:lnTo>
                  <a:pt x="2290318" y="237489"/>
                </a:lnTo>
                <a:lnTo>
                  <a:pt x="2289302" y="0"/>
                </a:lnTo>
                <a:close/>
              </a:path>
              <a:path w="2317750" h="314325">
                <a:moveTo>
                  <a:pt x="2317750" y="235330"/>
                </a:moveTo>
                <a:lnTo>
                  <a:pt x="2290318" y="237489"/>
                </a:lnTo>
                <a:lnTo>
                  <a:pt x="2316878" y="237489"/>
                </a:lnTo>
                <a:lnTo>
                  <a:pt x="2317750" y="2353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99282" y="5294757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6148" y="0"/>
                </a:moveTo>
                <a:lnTo>
                  <a:pt x="129322" y="6292"/>
                </a:lnTo>
                <a:lnTo>
                  <a:pt x="87244" y="24050"/>
                </a:lnTo>
                <a:lnTo>
                  <a:pt x="51593" y="51593"/>
                </a:lnTo>
                <a:lnTo>
                  <a:pt x="24050" y="87244"/>
                </a:lnTo>
                <a:lnTo>
                  <a:pt x="6292" y="129322"/>
                </a:lnTo>
                <a:lnTo>
                  <a:pt x="0" y="176148"/>
                </a:lnTo>
                <a:lnTo>
                  <a:pt x="6292" y="223029"/>
                </a:lnTo>
                <a:lnTo>
                  <a:pt x="24050" y="265143"/>
                </a:lnTo>
                <a:lnTo>
                  <a:pt x="51593" y="300815"/>
                </a:lnTo>
                <a:lnTo>
                  <a:pt x="87244" y="328370"/>
                </a:lnTo>
                <a:lnTo>
                  <a:pt x="129322" y="346132"/>
                </a:lnTo>
                <a:lnTo>
                  <a:pt x="176148" y="352425"/>
                </a:lnTo>
                <a:lnTo>
                  <a:pt x="223029" y="346132"/>
                </a:lnTo>
                <a:lnTo>
                  <a:pt x="265143" y="328370"/>
                </a:lnTo>
                <a:lnTo>
                  <a:pt x="300815" y="300815"/>
                </a:lnTo>
                <a:lnTo>
                  <a:pt x="328370" y="265143"/>
                </a:lnTo>
                <a:lnTo>
                  <a:pt x="346132" y="223029"/>
                </a:lnTo>
                <a:lnTo>
                  <a:pt x="352425" y="176148"/>
                </a:lnTo>
                <a:lnTo>
                  <a:pt x="346132" y="129322"/>
                </a:lnTo>
                <a:lnTo>
                  <a:pt x="328370" y="87244"/>
                </a:lnTo>
                <a:lnTo>
                  <a:pt x="300815" y="51593"/>
                </a:lnTo>
                <a:lnTo>
                  <a:pt x="265143" y="24050"/>
                </a:lnTo>
                <a:lnTo>
                  <a:pt x="223029" y="6292"/>
                </a:lnTo>
                <a:lnTo>
                  <a:pt x="1761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99282" y="5294757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0" y="176148"/>
                </a:moveTo>
                <a:lnTo>
                  <a:pt x="6292" y="129322"/>
                </a:lnTo>
                <a:lnTo>
                  <a:pt x="24050" y="87244"/>
                </a:lnTo>
                <a:lnTo>
                  <a:pt x="51593" y="51593"/>
                </a:lnTo>
                <a:lnTo>
                  <a:pt x="87244" y="24050"/>
                </a:lnTo>
                <a:lnTo>
                  <a:pt x="129322" y="6292"/>
                </a:lnTo>
                <a:lnTo>
                  <a:pt x="176148" y="0"/>
                </a:lnTo>
                <a:lnTo>
                  <a:pt x="223029" y="6292"/>
                </a:lnTo>
                <a:lnTo>
                  <a:pt x="265143" y="24050"/>
                </a:lnTo>
                <a:lnTo>
                  <a:pt x="300815" y="51593"/>
                </a:lnTo>
                <a:lnTo>
                  <a:pt x="328370" y="87244"/>
                </a:lnTo>
                <a:lnTo>
                  <a:pt x="346132" y="129322"/>
                </a:lnTo>
                <a:lnTo>
                  <a:pt x="352425" y="176148"/>
                </a:lnTo>
                <a:lnTo>
                  <a:pt x="346132" y="223029"/>
                </a:lnTo>
                <a:lnTo>
                  <a:pt x="328370" y="265143"/>
                </a:lnTo>
                <a:lnTo>
                  <a:pt x="300815" y="300815"/>
                </a:lnTo>
                <a:lnTo>
                  <a:pt x="265143" y="328370"/>
                </a:lnTo>
                <a:lnTo>
                  <a:pt x="223029" y="346132"/>
                </a:lnTo>
                <a:lnTo>
                  <a:pt x="176148" y="352425"/>
                </a:lnTo>
                <a:lnTo>
                  <a:pt x="129322" y="346132"/>
                </a:lnTo>
                <a:lnTo>
                  <a:pt x="87244" y="328370"/>
                </a:lnTo>
                <a:lnTo>
                  <a:pt x="51593" y="300815"/>
                </a:lnTo>
                <a:lnTo>
                  <a:pt x="24050" y="265143"/>
                </a:lnTo>
                <a:lnTo>
                  <a:pt x="6292" y="223029"/>
                </a:lnTo>
                <a:lnTo>
                  <a:pt x="0" y="17614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99358" y="7199630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0"/>
                </a:moveTo>
                <a:lnTo>
                  <a:pt x="1228598" y="0"/>
                </a:lnTo>
                <a:lnTo>
                  <a:pt x="1228598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99358" y="7199655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733399"/>
                </a:moveTo>
                <a:lnTo>
                  <a:pt x="1228648" y="733399"/>
                </a:lnTo>
                <a:lnTo>
                  <a:pt x="1228648" y="0"/>
                </a:lnTo>
                <a:lnTo>
                  <a:pt x="0" y="0"/>
                </a:lnTo>
                <a:lnTo>
                  <a:pt x="0" y="733399"/>
                </a:lnTo>
                <a:close/>
              </a:path>
            </a:pathLst>
          </a:custGeom>
          <a:ln w="12700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38525" y="7321550"/>
            <a:ext cx="517525" cy="24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87700" y="7550150"/>
            <a:ext cx="1133475" cy="24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176270" y="7289418"/>
            <a:ext cx="876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0825">
              <a:lnSpc>
                <a:spcPct val="107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 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xplor</a:t>
            </a:r>
            <a:r>
              <a:rPr sz="1400" b="1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38600" y="755015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19044" y="8304530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0"/>
                </a:moveTo>
                <a:lnTo>
                  <a:pt x="1228597" y="0"/>
                </a:lnTo>
                <a:lnTo>
                  <a:pt x="122859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019044" y="8304555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733399"/>
                </a:moveTo>
                <a:lnTo>
                  <a:pt x="1228648" y="733399"/>
                </a:lnTo>
                <a:lnTo>
                  <a:pt x="1228648" y="0"/>
                </a:lnTo>
                <a:lnTo>
                  <a:pt x="0" y="0"/>
                </a:lnTo>
                <a:lnTo>
                  <a:pt x="0" y="733399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57575" y="8426450"/>
            <a:ext cx="520700" cy="241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62300" y="8655050"/>
            <a:ext cx="593725" cy="241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09975" y="8655050"/>
            <a:ext cx="57150" cy="241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51250" y="8655050"/>
            <a:ext cx="606425" cy="241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012694" y="8394700"/>
            <a:ext cx="1241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139065" indent="295275">
              <a:lnSpc>
                <a:spcPct val="107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  Vi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105275" y="865505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85033" y="9371330"/>
            <a:ext cx="1990725" cy="495300"/>
          </a:xfrm>
          <a:custGeom>
            <a:avLst/>
            <a:gdLst/>
            <a:ahLst/>
            <a:cxnLst/>
            <a:rect l="l" t="t" r="r" b="b"/>
            <a:pathLst>
              <a:path w="1990725" h="495300">
                <a:moveTo>
                  <a:pt x="1670304" y="0"/>
                </a:moveTo>
                <a:lnTo>
                  <a:pt x="320294" y="0"/>
                </a:lnTo>
                <a:lnTo>
                  <a:pt x="268336" y="3240"/>
                </a:lnTo>
                <a:lnTo>
                  <a:pt x="219049" y="12621"/>
                </a:lnTo>
                <a:lnTo>
                  <a:pt x="173092" y="27634"/>
                </a:lnTo>
                <a:lnTo>
                  <a:pt x="131124" y="47769"/>
                </a:lnTo>
                <a:lnTo>
                  <a:pt x="93805" y="72517"/>
                </a:lnTo>
                <a:lnTo>
                  <a:pt x="61793" y="101366"/>
                </a:lnTo>
                <a:lnTo>
                  <a:pt x="35747" y="133809"/>
                </a:lnTo>
                <a:lnTo>
                  <a:pt x="16327" y="169335"/>
                </a:lnTo>
                <a:lnTo>
                  <a:pt x="4191" y="207435"/>
                </a:lnTo>
                <a:lnTo>
                  <a:pt x="0" y="247599"/>
                </a:lnTo>
                <a:lnTo>
                  <a:pt x="4191" y="287770"/>
                </a:lnTo>
                <a:lnTo>
                  <a:pt x="16327" y="325877"/>
                </a:lnTo>
                <a:lnTo>
                  <a:pt x="35747" y="361411"/>
                </a:lnTo>
                <a:lnTo>
                  <a:pt x="61793" y="393860"/>
                </a:lnTo>
                <a:lnTo>
                  <a:pt x="93805" y="422716"/>
                </a:lnTo>
                <a:lnTo>
                  <a:pt x="131124" y="447468"/>
                </a:lnTo>
                <a:lnTo>
                  <a:pt x="173092" y="467608"/>
                </a:lnTo>
                <a:lnTo>
                  <a:pt x="219049" y="482624"/>
                </a:lnTo>
                <a:lnTo>
                  <a:pt x="268336" y="492008"/>
                </a:lnTo>
                <a:lnTo>
                  <a:pt x="320294" y="495249"/>
                </a:lnTo>
                <a:lnTo>
                  <a:pt x="1670304" y="495249"/>
                </a:lnTo>
                <a:lnTo>
                  <a:pt x="1722261" y="492008"/>
                </a:lnTo>
                <a:lnTo>
                  <a:pt x="1771548" y="482624"/>
                </a:lnTo>
                <a:lnTo>
                  <a:pt x="1817505" y="467608"/>
                </a:lnTo>
                <a:lnTo>
                  <a:pt x="1859473" y="447468"/>
                </a:lnTo>
                <a:lnTo>
                  <a:pt x="1896792" y="422716"/>
                </a:lnTo>
                <a:lnTo>
                  <a:pt x="1928804" y="393860"/>
                </a:lnTo>
                <a:lnTo>
                  <a:pt x="1954850" y="361411"/>
                </a:lnTo>
                <a:lnTo>
                  <a:pt x="1974270" y="325877"/>
                </a:lnTo>
                <a:lnTo>
                  <a:pt x="1986406" y="287770"/>
                </a:lnTo>
                <a:lnTo>
                  <a:pt x="1990598" y="247599"/>
                </a:lnTo>
                <a:lnTo>
                  <a:pt x="1986406" y="207435"/>
                </a:lnTo>
                <a:lnTo>
                  <a:pt x="1974270" y="169335"/>
                </a:lnTo>
                <a:lnTo>
                  <a:pt x="1954850" y="133809"/>
                </a:lnTo>
                <a:lnTo>
                  <a:pt x="1928804" y="101366"/>
                </a:lnTo>
                <a:lnTo>
                  <a:pt x="1896792" y="72517"/>
                </a:lnTo>
                <a:lnTo>
                  <a:pt x="1859473" y="47769"/>
                </a:lnTo>
                <a:lnTo>
                  <a:pt x="1817505" y="27634"/>
                </a:lnTo>
                <a:lnTo>
                  <a:pt x="1771548" y="12621"/>
                </a:lnTo>
                <a:lnTo>
                  <a:pt x="1722261" y="3240"/>
                </a:lnTo>
                <a:lnTo>
                  <a:pt x="1670304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85033" y="9371330"/>
            <a:ext cx="1990725" cy="495300"/>
          </a:xfrm>
          <a:custGeom>
            <a:avLst/>
            <a:gdLst/>
            <a:ahLst/>
            <a:cxnLst/>
            <a:rect l="l" t="t" r="r" b="b"/>
            <a:pathLst>
              <a:path w="1990725" h="495300">
                <a:moveTo>
                  <a:pt x="320294" y="0"/>
                </a:moveTo>
                <a:lnTo>
                  <a:pt x="1670304" y="0"/>
                </a:lnTo>
                <a:lnTo>
                  <a:pt x="1722261" y="3240"/>
                </a:lnTo>
                <a:lnTo>
                  <a:pt x="1771548" y="12621"/>
                </a:lnTo>
                <a:lnTo>
                  <a:pt x="1817505" y="27634"/>
                </a:lnTo>
                <a:lnTo>
                  <a:pt x="1859473" y="47769"/>
                </a:lnTo>
                <a:lnTo>
                  <a:pt x="1896792" y="72517"/>
                </a:lnTo>
                <a:lnTo>
                  <a:pt x="1928804" y="101366"/>
                </a:lnTo>
                <a:lnTo>
                  <a:pt x="1954850" y="133809"/>
                </a:lnTo>
                <a:lnTo>
                  <a:pt x="1974270" y="169335"/>
                </a:lnTo>
                <a:lnTo>
                  <a:pt x="1986406" y="207435"/>
                </a:lnTo>
                <a:lnTo>
                  <a:pt x="1990598" y="247599"/>
                </a:lnTo>
                <a:lnTo>
                  <a:pt x="1986406" y="287770"/>
                </a:lnTo>
                <a:lnTo>
                  <a:pt x="1974270" y="325877"/>
                </a:lnTo>
                <a:lnTo>
                  <a:pt x="1954850" y="361411"/>
                </a:lnTo>
                <a:lnTo>
                  <a:pt x="1928804" y="393860"/>
                </a:lnTo>
                <a:lnTo>
                  <a:pt x="1896792" y="422716"/>
                </a:lnTo>
                <a:lnTo>
                  <a:pt x="1859473" y="447468"/>
                </a:lnTo>
                <a:lnTo>
                  <a:pt x="1817505" y="467608"/>
                </a:lnTo>
                <a:lnTo>
                  <a:pt x="1771548" y="482624"/>
                </a:lnTo>
                <a:lnTo>
                  <a:pt x="1722261" y="492008"/>
                </a:lnTo>
                <a:lnTo>
                  <a:pt x="1670304" y="495249"/>
                </a:lnTo>
                <a:lnTo>
                  <a:pt x="320294" y="495249"/>
                </a:lnTo>
                <a:lnTo>
                  <a:pt x="268336" y="492008"/>
                </a:lnTo>
                <a:lnTo>
                  <a:pt x="219049" y="482624"/>
                </a:lnTo>
                <a:lnTo>
                  <a:pt x="173092" y="467608"/>
                </a:lnTo>
                <a:lnTo>
                  <a:pt x="131124" y="447468"/>
                </a:lnTo>
                <a:lnTo>
                  <a:pt x="93805" y="422716"/>
                </a:lnTo>
                <a:lnTo>
                  <a:pt x="61793" y="393860"/>
                </a:lnTo>
                <a:lnTo>
                  <a:pt x="35747" y="361411"/>
                </a:lnTo>
                <a:lnTo>
                  <a:pt x="16327" y="325877"/>
                </a:lnTo>
                <a:lnTo>
                  <a:pt x="4191" y="287770"/>
                </a:lnTo>
                <a:lnTo>
                  <a:pt x="0" y="247599"/>
                </a:lnTo>
                <a:lnTo>
                  <a:pt x="4191" y="207435"/>
                </a:lnTo>
                <a:lnTo>
                  <a:pt x="16327" y="169335"/>
                </a:lnTo>
                <a:lnTo>
                  <a:pt x="35747" y="133809"/>
                </a:lnTo>
                <a:lnTo>
                  <a:pt x="61793" y="101366"/>
                </a:lnTo>
                <a:lnTo>
                  <a:pt x="93805" y="72517"/>
                </a:lnTo>
                <a:lnTo>
                  <a:pt x="131124" y="47769"/>
                </a:lnTo>
                <a:lnTo>
                  <a:pt x="173092" y="27634"/>
                </a:lnTo>
                <a:lnTo>
                  <a:pt x="219049" y="12621"/>
                </a:lnTo>
                <a:lnTo>
                  <a:pt x="268336" y="3240"/>
                </a:lnTo>
                <a:lnTo>
                  <a:pt x="320294" y="0"/>
                </a:lnTo>
                <a:close/>
              </a:path>
            </a:pathLst>
          </a:custGeom>
          <a:ln w="1270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46400" y="9534525"/>
            <a:ext cx="1952625" cy="241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934970" y="9518332"/>
            <a:ext cx="149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Future</a:t>
            </a:r>
            <a:r>
              <a:rPr sz="14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Consultation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416425" y="9534525"/>
            <a:ext cx="92075" cy="241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61841" y="6571106"/>
            <a:ext cx="76200" cy="657225"/>
          </a:xfrm>
          <a:custGeom>
            <a:avLst/>
            <a:gdLst/>
            <a:ahLst/>
            <a:cxnLst/>
            <a:rect l="l" t="t" r="r" b="b"/>
            <a:pathLst>
              <a:path w="76200" h="657225">
                <a:moveTo>
                  <a:pt x="76200" y="580897"/>
                </a:moveTo>
                <a:lnTo>
                  <a:pt x="0" y="580897"/>
                </a:lnTo>
                <a:lnTo>
                  <a:pt x="38100" y="657097"/>
                </a:lnTo>
                <a:lnTo>
                  <a:pt x="76200" y="580897"/>
                </a:lnTo>
                <a:close/>
              </a:path>
              <a:path w="76200" h="657225">
                <a:moveTo>
                  <a:pt x="47625" y="0"/>
                </a:moveTo>
                <a:lnTo>
                  <a:pt x="28575" y="0"/>
                </a:lnTo>
                <a:lnTo>
                  <a:pt x="28575" y="580897"/>
                </a:lnTo>
                <a:lnTo>
                  <a:pt x="47625" y="580897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580769" y="6561581"/>
            <a:ext cx="2057400" cy="495300"/>
          </a:xfrm>
          <a:custGeom>
            <a:avLst/>
            <a:gdLst/>
            <a:ahLst/>
            <a:cxnLst/>
            <a:rect l="l" t="t" r="r" b="b"/>
            <a:pathLst>
              <a:path w="2057400" h="495300">
                <a:moveTo>
                  <a:pt x="19050" y="0"/>
                </a:moveTo>
                <a:lnTo>
                  <a:pt x="0" y="0"/>
                </a:lnTo>
                <a:lnTo>
                  <a:pt x="0" y="466597"/>
                </a:lnTo>
                <a:lnTo>
                  <a:pt x="1981072" y="466597"/>
                </a:lnTo>
                <a:lnTo>
                  <a:pt x="1981072" y="495172"/>
                </a:lnTo>
                <a:lnTo>
                  <a:pt x="2057272" y="457072"/>
                </a:lnTo>
                <a:lnTo>
                  <a:pt x="2038159" y="447547"/>
                </a:lnTo>
                <a:lnTo>
                  <a:pt x="19050" y="447547"/>
                </a:lnTo>
                <a:lnTo>
                  <a:pt x="19050" y="0"/>
                </a:lnTo>
                <a:close/>
              </a:path>
              <a:path w="2057400" h="495300">
                <a:moveTo>
                  <a:pt x="1981072" y="419099"/>
                </a:moveTo>
                <a:lnTo>
                  <a:pt x="1981072" y="447547"/>
                </a:lnTo>
                <a:lnTo>
                  <a:pt x="2038159" y="447547"/>
                </a:lnTo>
                <a:lnTo>
                  <a:pt x="1981072" y="4190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18991" y="6580631"/>
            <a:ext cx="1981200" cy="476250"/>
          </a:xfrm>
          <a:custGeom>
            <a:avLst/>
            <a:gdLst/>
            <a:ahLst/>
            <a:cxnLst/>
            <a:rect l="l" t="t" r="r" b="b"/>
            <a:pathLst>
              <a:path w="1981200" h="476250">
                <a:moveTo>
                  <a:pt x="76200" y="400049"/>
                </a:moveTo>
                <a:lnTo>
                  <a:pt x="0" y="438022"/>
                </a:lnTo>
                <a:lnTo>
                  <a:pt x="76200" y="476122"/>
                </a:lnTo>
                <a:lnTo>
                  <a:pt x="76200" y="447547"/>
                </a:lnTo>
                <a:lnTo>
                  <a:pt x="1981073" y="447547"/>
                </a:lnTo>
                <a:lnTo>
                  <a:pt x="1981073" y="428497"/>
                </a:lnTo>
                <a:lnTo>
                  <a:pt x="76200" y="428497"/>
                </a:lnTo>
                <a:lnTo>
                  <a:pt x="76200" y="400049"/>
                </a:lnTo>
                <a:close/>
              </a:path>
              <a:path w="1981200" h="476250">
                <a:moveTo>
                  <a:pt x="1981073" y="0"/>
                </a:moveTo>
                <a:lnTo>
                  <a:pt x="1962023" y="0"/>
                </a:lnTo>
                <a:lnTo>
                  <a:pt x="1962023" y="428497"/>
                </a:lnTo>
                <a:lnTo>
                  <a:pt x="1981073" y="428497"/>
                </a:lnTo>
                <a:lnTo>
                  <a:pt x="198107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28491" y="6733031"/>
            <a:ext cx="342900" cy="352425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171450" y="0"/>
                </a:moveTo>
                <a:lnTo>
                  <a:pt x="125853" y="6292"/>
                </a:lnTo>
                <a:lnTo>
                  <a:pt x="84892" y="24050"/>
                </a:lnTo>
                <a:lnTo>
                  <a:pt x="50196" y="51593"/>
                </a:lnTo>
                <a:lnTo>
                  <a:pt x="23396" y="87244"/>
                </a:lnTo>
                <a:lnTo>
                  <a:pt x="6120" y="129322"/>
                </a:lnTo>
                <a:lnTo>
                  <a:pt x="0" y="176148"/>
                </a:lnTo>
                <a:lnTo>
                  <a:pt x="6120" y="223019"/>
                </a:lnTo>
                <a:lnTo>
                  <a:pt x="23396" y="265110"/>
                </a:lnTo>
                <a:lnTo>
                  <a:pt x="50196" y="300751"/>
                </a:lnTo>
                <a:lnTo>
                  <a:pt x="84892" y="328276"/>
                </a:lnTo>
                <a:lnTo>
                  <a:pt x="125853" y="346014"/>
                </a:lnTo>
                <a:lnTo>
                  <a:pt x="171450" y="352297"/>
                </a:lnTo>
                <a:lnTo>
                  <a:pt x="217046" y="346014"/>
                </a:lnTo>
                <a:lnTo>
                  <a:pt x="258007" y="328276"/>
                </a:lnTo>
                <a:lnTo>
                  <a:pt x="292703" y="300751"/>
                </a:lnTo>
                <a:lnTo>
                  <a:pt x="319503" y="265110"/>
                </a:lnTo>
                <a:lnTo>
                  <a:pt x="336779" y="223019"/>
                </a:lnTo>
                <a:lnTo>
                  <a:pt x="342900" y="176148"/>
                </a:lnTo>
                <a:lnTo>
                  <a:pt x="336779" y="129322"/>
                </a:lnTo>
                <a:lnTo>
                  <a:pt x="319503" y="87244"/>
                </a:lnTo>
                <a:lnTo>
                  <a:pt x="292703" y="51593"/>
                </a:lnTo>
                <a:lnTo>
                  <a:pt x="258007" y="24050"/>
                </a:lnTo>
                <a:lnTo>
                  <a:pt x="217046" y="6292"/>
                </a:lnTo>
                <a:lnTo>
                  <a:pt x="1714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28491" y="6733031"/>
            <a:ext cx="342900" cy="352425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8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46" y="6292"/>
                </a:lnTo>
                <a:lnTo>
                  <a:pt x="258007" y="24050"/>
                </a:lnTo>
                <a:lnTo>
                  <a:pt x="292703" y="51593"/>
                </a:lnTo>
                <a:lnTo>
                  <a:pt x="319503" y="87244"/>
                </a:lnTo>
                <a:lnTo>
                  <a:pt x="336779" y="129322"/>
                </a:lnTo>
                <a:lnTo>
                  <a:pt x="342900" y="176148"/>
                </a:lnTo>
                <a:lnTo>
                  <a:pt x="336779" y="223019"/>
                </a:lnTo>
                <a:lnTo>
                  <a:pt x="319503" y="265110"/>
                </a:lnTo>
                <a:lnTo>
                  <a:pt x="292703" y="300751"/>
                </a:lnTo>
                <a:lnTo>
                  <a:pt x="258007" y="328276"/>
                </a:lnTo>
                <a:lnTo>
                  <a:pt x="217046" y="346014"/>
                </a:lnTo>
                <a:lnTo>
                  <a:pt x="171450" y="352297"/>
                </a:lnTo>
                <a:lnTo>
                  <a:pt x="125853" y="346014"/>
                </a:lnTo>
                <a:lnTo>
                  <a:pt x="84892" y="328276"/>
                </a:lnTo>
                <a:lnTo>
                  <a:pt x="50196" y="300751"/>
                </a:lnTo>
                <a:lnTo>
                  <a:pt x="23396" y="265110"/>
                </a:lnTo>
                <a:lnTo>
                  <a:pt x="6120" y="223019"/>
                </a:lnTo>
                <a:lnTo>
                  <a:pt x="0" y="17614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52316" y="7923530"/>
            <a:ext cx="76200" cy="390525"/>
          </a:xfrm>
          <a:custGeom>
            <a:avLst/>
            <a:gdLst/>
            <a:ahLst/>
            <a:cxnLst/>
            <a:rect l="l" t="t" r="r" b="b"/>
            <a:pathLst>
              <a:path w="76200" h="390525">
                <a:moveTo>
                  <a:pt x="76200" y="314325"/>
                </a:moveTo>
                <a:lnTo>
                  <a:pt x="0" y="314325"/>
                </a:lnTo>
                <a:lnTo>
                  <a:pt x="38100" y="390525"/>
                </a:lnTo>
                <a:lnTo>
                  <a:pt x="76200" y="314325"/>
                </a:lnTo>
                <a:close/>
              </a:path>
              <a:path w="76200" h="390525">
                <a:moveTo>
                  <a:pt x="47625" y="0"/>
                </a:moveTo>
                <a:lnTo>
                  <a:pt x="28575" y="0"/>
                </a:lnTo>
                <a:lnTo>
                  <a:pt x="28575" y="314325"/>
                </a:lnTo>
                <a:lnTo>
                  <a:pt x="47625" y="314325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88258" y="9056751"/>
            <a:ext cx="76200" cy="334010"/>
          </a:xfrm>
          <a:custGeom>
            <a:avLst/>
            <a:gdLst/>
            <a:ahLst/>
            <a:cxnLst/>
            <a:rect l="l" t="t" r="r" b="b"/>
            <a:pathLst>
              <a:path w="76200" h="334009">
                <a:moveTo>
                  <a:pt x="40258" y="0"/>
                </a:moveTo>
                <a:lnTo>
                  <a:pt x="21208" y="507"/>
                </a:lnTo>
                <a:lnTo>
                  <a:pt x="28575" y="257683"/>
                </a:lnTo>
                <a:lnTo>
                  <a:pt x="0" y="258445"/>
                </a:lnTo>
                <a:lnTo>
                  <a:pt x="40258" y="333629"/>
                </a:lnTo>
                <a:lnTo>
                  <a:pt x="75786" y="257175"/>
                </a:lnTo>
                <a:lnTo>
                  <a:pt x="47625" y="257175"/>
                </a:lnTo>
                <a:lnTo>
                  <a:pt x="40258" y="0"/>
                </a:lnTo>
                <a:close/>
              </a:path>
              <a:path w="76200" h="334009">
                <a:moveTo>
                  <a:pt x="76200" y="256286"/>
                </a:moveTo>
                <a:lnTo>
                  <a:pt x="47625" y="257175"/>
                </a:lnTo>
                <a:lnTo>
                  <a:pt x="75786" y="257175"/>
                </a:lnTo>
                <a:lnTo>
                  <a:pt x="76200" y="25628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33450" y="3162300"/>
            <a:ext cx="622300" cy="241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400175" y="3162300"/>
            <a:ext cx="73025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454150" y="3162300"/>
            <a:ext cx="161925" cy="2413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921067" y="3144139"/>
            <a:ext cx="678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LEVEL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0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87500" y="3162300"/>
            <a:ext cx="53975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49325"/>
            <a:ext cx="622300" cy="241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1125" y="949325"/>
            <a:ext cx="73025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8275" y="949325"/>
            <a:ext cx="120650" cy="24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17" y="930656"/>
            <a:ext cx="640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LEVEL</a:t>
            </a:r>
            <a:r>
              <a:rPr sz="14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-1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0350" y="949325"/>
            <a:ext cx="50800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28587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16224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1955800"/>
            <a:ext cx="539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22923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26289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29654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33020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3638550"/>
            <a:ext cx="2536825" cy="2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17" y="3620769"/>
            <a:ext cx="1931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HOSPITAL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MANAGEMENT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2575" y="36385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39719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430847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46450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49784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5314950"/>
            <a:ext cx="539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400" y="56515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59880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63246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665797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400" y="69945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4400" y="733107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4400" y="76676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4400" y="800417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4400" y="8337550"/>
            <a:ext cx="539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4400" y="86741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4400" y="90106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4400" y="93472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05125" y="1342771"/>
            <a:ext cx="1447800" cy="419100"/>
          </a:xfrm>
          <a:custGeom>
            <a:avLst/>
            <a:gdLst/>
            <a:ahLst/>
            <a:cxnLst/>
            <a:rect l="l" t="t" r="r" b="b"/>
            <a:pathLst>
              <a:path w="1447800" h="419100">
                <a:moveTo>
                  <a:pt x="1214882" y="0"/>
                </a:moveTo>
                <a:lnTo>
                  <a:pt x="232918" y="0"/>
                </a:lnTo>
                <a:lnTo>
                  <a:pt x="185972" y="4258"/>
                </a:lnTo>
                <a:lnTo>
                  <a:pt x="142249" y="16472"/>
                </a:lnTo>
                <a:lnTo>
                  <a:pt x="102685" y="35796"/>
                </a:lnTo>
                <a:lnTo>
                  <a:pt x="68214" y="61388"/>
                </a:lnTo>
                <a:lnTo>
                  <a:pt x="39775" y="92403"/>
                </a:lnTo>
                <a:lnTo>
                  <a:pt x="18301" y="127998"/>
                </a:lnTo>
                <a:lnTo>
                  <a:pt x="4731" y="167328"/>
                </a:lnTo>
                <a:lnTo>
                  <a:pt x="0" y="209550"/>
                </a:lnTo>
                <a:lnTo>
                  <a:pt x="4731" y="251808"/>
                </a:lnTo>
                <a:lnTo>
                  <a:pt x="18301" y="291155"/>
                </a:lnTo>
                <a:lnTo>
                  <a:pt x="39775" y="326752"/>
                </a:lnTo>
                <a:lnTo>
                  <a:pt x="68214" y="357759"/>
                </a:lnTo>
                <a:lnTo>
                  <a:pt x="102685" y="383336"/>
                </a:lnTo>
                <a:lnTo>
                  <a:pt x="142249" y="402645"/>
                </a:lnTo>
                <a:lnTo>
                  <a:pt x="185972" y="414846"/>
                </a:lnTo>
                <a:lnTo>
                  <a:pt x="232918" y="419100"/>
                </a:lnTo>
                <a:lnTo>
                  <a:pt x="1214882" y="419100"/>
                </a:lnTo>
                <a:lnTo>
                  <a:pt x="1261827" y="414846"/>
                </a:lnTo>
                <a:lnTo>
                  <a:pt x="1305550" y="402645"/>
                </a:lnTo>
                <a:lnTo>
                  <a:pt x="1345114" y="383336"/>
                </a:lnTo>
                <a:lnTo>
                  <a:pt x="1379585" y="357759"/>
                </a:lnTo>
                <a:lnTo>
                  <a:pt x="1408024" y="326752"/>
                </a:lnTo>
                <a:lnTo>
                  <a:pt x="1429498" y="291155"/>
                </a:lnTo>
                <a:lnTo>
                  <a:pt x="1443068" y="251808"/>
                </a:lnTo>
                <a:lnTo>
                  <a:pt x="1447800" y="209550"/>
                </a:lnTo>
                <a:lnTo>
                  <a:pt x="1443068" y="167328"/>
                </a:lnTo>
                <a:lnTo>
                  <a:pt x="1429498" y="127998"/>
                </a:lnTo>
                <a:lnTo>
                  <a:pt x="1408024" y="92403"/>
                </a:lnTo>
                <a:lnTo>
                  <a:pt x="1379585" y="61388"/>
                </a:lnTo>
                <a:lnTo>
                  <a:pt x="1345114" y="35796"/>
                </a:lnTo>
                <a:lnTo>
                  <a:pt x="1305550" y="16472"/>
                </a:lnTo>
                <a:lnTo>
                  <a:pt x="1261827" y="4258"/>
                </a:lnTo>
                <a:lnTo>
                  <a:pt x="121488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05125" y="1342771"/>
            <a:ext cx="1447800" cy="419100"/>
          </a:xfrm>
          <a:custGeom>
            <a:avLst/>
            <a:gdLst/>
            <a:ahLst/>
            <a:cxnLst/>
            <a:rect l="l" t="t" r="r" b="b"/>
            <a:pathLst>
              <a:path w="1447800" h="419100">
                <a:moveTo>
                  <a:pt x="232918" y="0"/>
                </a:moveTo>
                <a:lnTo>
                  <a:pt x="1214882" y="0"/>
                </a:lnTo>
                <a:lnTo>
                  <a:pt x="1261827" y="4258"/>
                </a:lnTo>
                <a:lnTo>
                  <a:pt x="1305550" y="16472"/>
                </a:lnTo>
                <a:lnTo>
                  <a:pt x="1345114" y="35796"/>
                </a:lnTo>
                <a:lnTo>
                  <a:pt x="1379585" y="61388"/>
                </a:lnTo>
                <a:lnTo>
                  <a:pt x="1408024" y="92403"/>
                </a:lnTo>
                <a:lnTo>
                  <a:pt x="1429498" y="127998"/>
                </a:lnTo>
                <a:lnTo>
                  <a:pt x="1443068" y="167328"/>
                </a:lnTo>
                <a:lnTo>
                  <a:pt x="1447800" y="209550"/>
                </a:lnTo>
                <a:lnTo>
                  <a:pt x="1443068" y="251808"/>
                </a:lnTo>
                <a:lnTo>
                  <a:pt x="1429498" y="291155"/>
                </a:lnTo>
                <a:lnTo>
                  <a:pt x="1408024" y="326752"/>
                </a:lnTo>
                <a:lnTo>
                  <a:pt x="1379585" y="357759"/>
                </a:lnTo>
                <a:lnTo>
                  <a:pt x="1345114" y="383336"/>
                </a:lnTo>
                <a:lnTo>
                  <a:pt x="1305550" y="402645"/>
                </a:lnTo>
                <a:lnTo>
                  <a:pt x="1261827" y="414846"/>
                </a:lnTo>
                <a:lnTo>
                  <a:pt x="1214882" y="419100"/>
                </a:lnTo>
                <a:lnTo>
                  <a:pt x="232918" y="419100"/>
                </a:lnTo>
                <a:lnTo>
                  <a:pt x="185972" y="414846"/>
                </a:lnTo>
                <a:lnTo>
                  <a:pt x="142249" y="402645"/>
                </a:lnTo>
                <a:lnTo>
                  <a:pt x="102685" y="383336"/>
                </a:lnTo>
                <a:lnTo>
                  <a:pt x="68214" y="357759"/>
                </a:lnTo>
                <a:lnTo>
                  <a:pt x="39775" y="326752"/>
                </a:lnTo>
                <a:lnTo>
                  <a:pt x="18301" y="291155"/>
                </a:lnTo>
                <a:lnTo>
                  <a:pt x="4731" y="251808"/>
                </a:lnTo>
                <a:lnTo>
                  <a:pt x="0" y="209550"/>
                </a:lnTo>
                <a:lnTo>
                  <a:pt x="4731" y="167328"/>
                </a:lnTo>
                <a:lnTo>
                  <a:pt x="18301" y="127998"/>
                </a:lnTo>
                <a:lnTo>
                  <a:pt x="39775" y="92403"/>
                </a:lnTo>
                <a:lnTo>
                  <a:pt x="68214" y="61388"/>
                </a:lnTo>
                <a:lnTo>
                  <a:pt x="102685" y="35796"/>
                </a:lnTo>
                <a:lnTo>
                  <a:pt x="142249" y="16472"/>
                </a:lnTo>
                <a:lnTo>
                  <a:pt x="185972" y="4258"/>
                </a:lnTo>
                <a:lnTo>
                  <a:pt x="232918" y="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6275" y="1492250"/>
            <a:ext cx="6350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95700" y="1492250"/>
            <a:ext cx="45085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04845" y="1473834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COVID</a:t>
            </a:r>
            <a:r>
              <a:rPr sz="1400" b="1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Test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44950" y="14922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71825" y="2209545"/>
            <a:ext cx="914400" cy="612140"/>
          </a:xfrm>
          <a:custGeom>
            <a:avLst/>
            <a:gdLst/>
            <a:ahLst/>
            <a:cxnLst/>
            <a:rect l="l" t="t" r="r" b="b"/>
            <a:pathLst>
              <a:path w="914400" h="612139">
                <a:moveTo>
                  <a:pt x="457200" y="0"/>
                </a:moveTo>
                <a:lnTo>
                  <a:pt x="0" y="305943"/>
                </a:lnTo>
                <a:lnTo>
                  <a:pt x="457200" y="612012"/>
                </a:lnTo>
                <a:lnTo>
                  <a:pt x="914400" y="305943"/>
                </a:lnTo>
                <a:lnTo>
                  <a:pt x="4572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71825" y="2209545"/>
            <a:ext cx="914400" cy="612140"/>
          </a:xfrm>
          <a:custGeom>
            <a:avLst/>
            <a:gdLst/>
            <a:ahLst/>
            <a:cxnLst/>
            <a:rect l="l" t="t" r="r" b="b"/>
            <a:pathLst>
              <a:path w="914400" h="612139">
                <a:moveTo>
                  <a:pt x="0" y="305943"/>
                </a:moveTo>
                <a:lnTo>
                  <a:pt x="457200" y="0"/>
                </a:lnTo>
                <a:lnTo>
                  <a:pt x="914400" y="305943"/>
                </a:lnTo>
                <a:lnTo>
                  <a:pt x="457200" y="612012"/>
                </a:lnTo>
                <a:lnTo>
                  <a:pt x="0" y="305943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90925" y="1761870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76200" y="390525"/>
                </a:moveTo>
                <a:lnTo>
                  <a:pt x="0" y="390525"/>
                </a:lnTo>
                <a:lnTo>
                  <a:pt x="38100" y="466725"/>
                </a:lnTo>
                <a:lnTo>
                  <a:pt x="76200" y="390525"/>
                </a:lnTo>
                <a:close/>
              </a:path>
              <a:path w="76200" h="466725">
                <a:moveTo>
                  <a:pt x="41275" y="0"/>
                </a:moveTo>
                <a:lnTo>
                  <a:pt x="34925" y="0"/>
                </a:lnTo>
                <a:lnTo>
                  <a:pt x="34925" y="390525"/>
                </a:lnTo>
                <a:lnTo>
                  <a:pt x="41275" y="390525"/>
                </a:lnTo>
                <a:lnTo>
                  <a:pt x="412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90775" y="1958975"/>
            <a:ext cx="1285875" cy="244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379091" y="1940559"/>
            <a:ext cx="994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Test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Samples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55975" y="1958975"/>
            <a:ext cx="539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71164" y="3266694"/>
            <a:ext cx="1362075" cy="447675"/>
          </a:xfrm>
          <a:custGeom>
            <a:avLst/>
            <a:gdLst/>
            <a:ahLst/>
            <a:cxnLst/>
            <a:rect l="l" t="t" r="r" b="b"/>
            <a:pathLst>
              <a:path w="1362075" h="447675">
                <a:moveTo>
                  <a:pt x="0" y="0"/>
                </a:moveTo>
                <a:lnTo>
                  <a:pt x="1362075" y="0"/>
                </a:lnTo>
                <a:lnTo>
                  <a:pt x="1362075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98800" y="3355975"/>
            <a:ext cx="1476375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971164" y="3266719"/>
            <a:ext cx="1362075" cy="447675"/>
          </a:xfrm>
          <a:prstGeom prst="rect">
            <a:avLst/>
          </a:prstGeom>
          <a:ln w="12700">
            <a:solidFill>
              <a:srgbClr val="843B0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6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Hospitalization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06875" y="335597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00450" y="2799969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76200" y="400050"/>
                </a:moveTo>
                <a:lnTo>
                  <a:pt x="0" y="400050"/>
                </a:lnTo>
                <a:lnTo>
                  <a:pt x="38100" y="476250"/>
                </a:lnTo>
                <a:lnTo>
                  <a:pt x="76200" y="400050"/>
                </a:lnTo>
                <a:close/>
              </a:path>
              <a:path w="76200" h="476250">
                <a:moveTo>
                  <a:pt x="41275" y="0"/>
                </a:moveTo>
                <a:lnTo>
                  <a:pt x="34925" y="0"/>
                </a:lnTo>
                <a:lnTo>
                  <a:pt x="34925" y="400050"/>
                </a:lnTo>
                <a:lnTo>
                  <a:pt x="41275" y="400050"/>
                </a:lnTo>
                <a:lnTo>
                  <a:pt x="412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47950" y="2933700"/>
            <a:ext cx="777875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636520" y="2915666"/>
            <a:ext cx="609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Positive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32150" y="29337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76700" y="2485644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495300" y="0"/>
                </a:moveTo>
                <a:lnTo>
                  <a:pt x="495300" y="34925"/>
                </a:lnTo>
                <a:lnTo>
                  <a:pt x="0" y="34925"/>
                </a:lnTo>
                <a:lnTo>
                  <a:pt x="0" y="41275"/>
                </a:lnTo>
                <a:lnTo>
                  <a:pt x="495300" y="41275"/>
                </a:lnTo>
                <a:lnTo>
                  <a:pt x="495300" y="76200"/>
                </a:lnTo>
                <a:lnTo>
                  <a:pt x="571500" y="38100"/>
                </a:lnTo>
                <a:lnTo>
                  <a:pt x="4953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76775" y="2304795"/>
            <a:ext cx="1362075" cy="447675"/>
          </a:xfrm>
          <a:custGeom>
            <a:avLst/>
            <a:gdLst/>
            <a:ahLst/>
            <a:cxnLst/>
            <a:rect l="l" t="t" r="r" b="b"/>
            <a:pathLst>
              <a:path w="1362075" h="447675">
                <a:moveTo>
                  <a:pt x="0" y="0"/>
                </a:moveTo>
                <a:lnTo>
                  <a:pt x="1362075" y="0"/>
                </a:lnTo>
                <a:lnTo>
                  <a:pt x="1362075" y="447548"/>
                </a:lnTo>
                <a:lnTo>
                  <a:pt x="0" y="447548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97425" y="2393950"/>
            <a:ext cx="1489075" cy="241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676775" y="2304694"/>
            <a:ext cx="1362075" cy="447675"/>
          </a:xfrm>
          <a:prstGeom prst="rect">
            <a:avLst/>
          </a:prstGeom>
          <a:ln w="12700">
            <a:solidFill>
              <a:srgbClr val="660066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655"/>
              </a:spcBef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Follow 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SOP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18200" y="23939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57625" y="1944751"/>
            <a:ext cx="847090" cy="314325"/>
          </a:xfrm>
          <a:custGeom>
            <a:avLst/>
            <a:gdLst/>
            <a:ahLst/>
            <a:cxnLst/>
            <a:rect l="l" t="t" r="r" b="b"/>
            <a:pathLst>
              <a:path w="847089" h="314325">
                <a:moveTo>
                  <a:pt x="0" y="0"/>
                </a:moveTo>
                <a:lnTo>
                  <a:pt x="847089" y="0"/>
                </a:lnTo>
                <a:lnTo>
                  <a:pt x="847089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52875" y="2028825"/>
            <a:ext cx="876300" cy="24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941826" y="2010409"/>
            <a:ext cx="686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ga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10100" y="20288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09975" y="3733419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76200" y="180975"/>
                </a:moveTo>
                <a:lnTo>
                  <a:pt x="0" y="180975"/>
                </a:lnTo>
                <a:lnTo>
                  <a:pt x="38100" y="257175"/>
                </a:lnTo>
                <a:lnTo>
                  <a:pt x="76200" y="180975"/>
                </a:lnTo>
                <a:close/>
              </a:path>
              <a:path w="76200" h="257175">
                <a:moveTo>
                  <a:pt x="41275" y="0"/>
                </a:moveTo>
                <a:lnTo>
                  <a:pt x="34925" y="0"/>
                </a:lnTo>
                <a:lnTo>
                  <a:pt x="34925" y="180975"/>
                </a:lnTo>
                <a:lnTo>
                  <a:pt x="41275" y="180975"/>
                </a:lnTo>
                <a:lnTo>
                  <a:pt x="412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14400" y="4019169"/>
            <a:ext cx="5819775" cy="5943600"/>
          </a:xfrm>
          <a:custGeom>
            <a:avLst/>
            <a:gdLst/>
            <a:ahLst/>
            <a:cxnLst/>
            <a:rect l="l" t="t" r="r" b="b"/>
            <a:pathLst>
              <a:path w="5819775" h="5943600">
                <a:moveTo>
                  <a:pt x="0" y="5943345"/>
                </a:moveTo>
                <a:lnTo>
                  <a:pt x="5819775" y="5943345"/>
                </a:lnTo>
                <a:lnTo>
                  <a:pt x="5819775" y="0"/>
                </a:lnTo>
                <a:lnTo>
                  <a:pt x="0" y="0"/>
                </a:lnTo>
                <a:lnTo>
                  <a:pt x="0" y="5943345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24150" y="4142994"/>
            <a:ext cx="1828800" cy="1838325"/>
          </a:xfrm>
          <a:custGeom>
            <a:avLst/>
            <a:gdLst/>
            <a:ahLst/>
            <a:cxnLst/>
            <a:rect l="l" t="t" r="r" b="b"/>
            <a:pathLst>
              <a:path w="1828800" h="1838325">
                <a:moveTo>
                  <a:pt x="0" y="1838197"/>
                </a:moveTo>
                <a:lnTo>
                  <a:pt x="1828800" y="1838197"/>
                </a:lnTo>
                <a:lnTo>
                  <a:pt x="1828800" y="0"/>
                </a:lnTo>
                <a:lnTo>
                  <a:pt x="0" y="0"/>
                </a:lnTo>
                <a:lnTo>
                  <a:pt x="0" y="1838197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33825" y="5324475"/>
            <a:ext cx="41275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33700" y="5575300"/>
            <a:ext cx="1920875" cy="1873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68675" y="5756275"/>
            <a:ext cx="723900" cy="190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934970" y="5544785"/>
            <a:ext cx="1426845" cy="3873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0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AI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aur Machine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Learning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approach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11600" y="5756275"/>
            <a:ext cx="4445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09900" y="4222750"/>
            <a:ext cx="41275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09900" y="4198365"/>
            <a:ext cx="1236980" cy="607695"/>
          </a:xfrm>
          <a:custGeom>
            <a:avLst/>
            <a:gdLst/>
            <a:ahLst/>
            <a:cxnLst/>
            <a:rect l="l" t="t" r="r" b="b"/>
            <a:pathLst>
              <a:path w="1236979" h="607695">
                <a:moveTo>
                  <a:pt x="0" y="0"/>
                </a:moveTo>
                <a:lnTo>
                  <a:pt x="1236852" y="0"/>
                </a:lnTo>
                <a:lnTo>
                  <a:pt x="1236852" y="607441"/>
                </a:lnTo>
                <a:lnTo>
                  <a:pt x="0" y="607441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57550" y="4289425"/>
            <a:ext cx="1038225" cy="241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92475" y="4521200"/>
            <a:ext cx="889000" cy="241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009900" y="4198365"/>
            <a:ext cx="1236980" cy="607695"/>
          </a:xfrm>
          <a:prstGeom prst="rect">
            <a:avLst/>
          </a:prstGeom>
          <a:ln w="12149">
            <a:solidFill>
              <a:srgbClr val="2E528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75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Predictive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283845">
              <a:lnSpc>
                <a:spcPct val="100000"/>
              </a:lnSpc>
              <a:spcBef>
                <a:spcPts val="145"/>
              </a:spcBef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Analytics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962400" y="452120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43275" y="4869012"/>
            <a:ext cx="582295" cy="52976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05425" y="4828794"/>
            <a:ext cx="914400" cy="419100"/>
          </a:xfrm>
          <a:custGeom>
            <a:avLst/>
            <a:gdLst/>
            <a:ahLst/>
            <a:cxnLst/>
            <a:rect l="l" t="t" r="r" b="b"/>
            <a:pathLst>
              <a:path w="914400" h="419100">
                <a:moveTo>
                  <a:pt x="0" y="0"/>
                </a:moveTo>
                <a:lnTo>
                  <a:pt x="914400" y="0"/>
                </a:lnTo>
                <a:lnTo>
                  <a:pt x="914400" y="418972"/>
                </a:lnTo>
                <a:lnTo>
                  <a:pt x="0" y="41897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76875" y="4918075"/>
            <a:ext cx="815975" cy="241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305425" y="4828692"/>
            <a:ext cx="914400" cy="4191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665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Dataset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089650" y="4918075"/>
            <a:ext cx="50800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562475" y="5009769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76200" y="0"/>
                </a:moveTo>
                <a:lnTo>
                  <a:pt x="0" y="38100"/>
                </a:lnTo>
                <a:lnTo>
                  <a:pt x="76200" y="76072"/>
                </a:lnTo>
                <a:lnTo>
                  <a:pt x="76200" y="41275"/>
                </a:lnTo>
                <a:lnTo>
                  <a:pt x="742950" y="41275"/>
                </a:lnTo>
                <a:lnTo>
                  <a:pt x="742950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71875" y="5990716"/>
            <a:ext cx="76200" cy="676275"/>
          </a:xfrm>
          <a:custGeom>
            <a:avLst/>
            <a:gdLst/>
            <a:ahLst/>
            <a:cxnLst/>
            <a:rect l="l" t="t" r="r" b="b"/>
            <a:pathLst>
              <a:path w="76200" h="676275">
                <a:moveTo>
                  <a:pt x="76200" y="600075"/>
                </a:moveTo>
                <a:lnTo>
                  <a:pt x="0" y="600075"/>
                </a:lnTo>
                <a:lnTo>
                  <a:pt x="38100" y="676275"/>
                </a:lnTo>
                <a:lnTo>
                  <a:pt x="76200" y="600075"/>
                </a:lnTo>
                <a:close/>
              </a:path>
              <a:path w="76200" h="676275">
                <a:moveTo>
                  <a:pt x="47625" y="0"/>
                </a:moveTo>
                <a:lnTo>
                  <a:pt x="28575" y="0"/>
                </a:lnTo>
                <a:lnTo>
                  <a:pt x="28575" y="600075"/>
                </a:lnTo>
                <a:lnTo>
                  <a:pt x="47625" y="600075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51225" y="6095491"/>
            <a:ext cx="325120" cy="352425"/>
          </a:xfrm>
          <a:custGeom>
            <a:avLst/>
            <a:gdLst/>
            <a:ahLst/>
            <a:cxnLst/>
            <a:rect l="l" t="t" r="r" b="b"/>
            <a:pathLst>
              <a:path w="325120" h="352425">
                <a:moveTo>
                  <a:pt x="162560" y="0"/>
                </a:moveTo>
                <a:lnTo>
                  <a:pt x="119341" y="6292"/>
                </a:lnTo>
                <a:lnTo>
                  <a:pt x="80508" y="24054"/>
                </a:lnTo>
                <a:lnTo>
                  <a:pt x="47609" y="51609"/>
                </a:lnTo>
                <a:lnTo>
                  <a:pt x="22192" y="87281"/>
                </a:lnTo>
                <a:lnTo>
                  <a:pt x="5806" y="129395"/>
                </a:lnTo>
                <a:lnTo>
                  <a:pt x="0" y="176275"/>
                </a:lnTo>
                <a:lnTo>
                  <a:pt x="5806" y="223102"/>
                </a:lnTo>
                <a:lnTo>
                  <a:pt x="22192" y="265180"/>
                </a:lnTo>
                <a:lnTo>
                  <a:pt x="47609" y="300831"/>
                </a:lnTo>
                <a:lnTo>
                  <a:pt x="80508" y="328374"/>
                </a:lnTo>
                <a:lnTo>
                  <a:pt x="119341" y="346132"/>
                </a:lnTo>
                <a:lnTo>
                  <a:pt x="162560" y="352425"/>
                </a:lnTo>
                <a:lnTo>
                  <a:pt x="205778" y="346132"/>
                </a:lnTo>
                <a:lnTo>
                  <a:pt x="244611" y="328374"/>
                </a:lnTo>
                <a:lnTo>
                  <a:pt x="277510" y="300831"/>
                </a:lnTo>
                <a:lnTo>
                  <a:pt x="302927" y="265180"/>
                </a:lnTo>
                <a:lnTo>
                  <a:pt x="319313" y="223102"/>
                </a:lnTo>
                <a:lnTo>
                  <a:pt x="325120" y="176275"/>
                </a:lnTo>
                <a:lnTo>
                  <a:pt x="319313" y="129395"/>
                </a:lnTo>
                <a:lnTo>
                  <a:pt x="302927" y="87281"/>
                </a:lnTo>
                <a:lnTo>
                  <a:pt x="277510" y="51609"/>
                </a:lnTo>
                <a:lnTo>
                  <a:pt x="244611" y="24054"/>
                </a:lnTo>
                <a:lnTo>
                  <a:pt x="205778" y="6292"/>
                </a:lnTo>
                <a:lnTo>
                  <a:pt x="1625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51225" y="6095491"/>
            <a:ext cx="325120" cy="352425"/>
          </a:xfrm>
          <a:custGeom>
            <a:avLst/>
            <a:gdLst/>
            <a:ahLst/>
            <a:cxnLst/>
            <a:rect l="l" t="t" r="r" b="b"/>
            <a:pathLst>
              <a:path w="325120" h="352425">
                <a:moveTo>
                  <a:pt x="0" y="176275"/>
                </a:moveTo>
                <a:lnTo>
                  <a:pt x="5806" y="129395"/>
                </a:lnTo>
                <a:lnTo>
                  <a:pt x="22192" y="87281"/>
                </a:lnTo>
                <a:lnTo>
                  <a:pt x="47609" y="51609"/>
                </a:lnTo>
                <a:lnTo>
                  <a:pt x="80508" y="24054"/>
                </a:lnTo>
                <a:lnTo>
                  <a:pt x="119341" y="6292"/>
                </a:lnTo>
                <a:lnTo>
                  <a:pt x="162560" y="0"/>
                </a:lnTo>
                <a:lnTo>
                  <a:pt x="205778" y="6292"/>
                </a:lnTo>
                <a:lnTo>
                  <a:pt x="244611" y="24054"/>
                </a:lnTo>
                <a:lnTo>
                  <a:pt x="277510" y="51609"/>
                </a:lnTo>
                <a:lnTo>
                  <a:pt x="302927" y="87281"/>
                </a:lnTo>
                <a:lnTo>
                  <a:pt x="319313" y="129395"/>
                </a:lnTo>
                <a:lnTo>
                  <a:pt x="325120" y="176275"/>
                </a:lnTo>
                <a:lnTo>
                  <a:pt x="319313" y="223102"/>
                </a:lnTo>
                <a:lnTo>
                  <a:pt x="302927" y="265180"/>
                </a:lnTo>
                <a:lnTo>
                  <a:pt x="277510" y="300831"/>
                </a:lnTo>
                <a:lnTo>
                  <a:pt x="244611" y="328374"/>
                </a:lnTo>
                <a:lnTo>
                  <a:pt x="205778" y="346132"/>
                </a:lnTo>
                <a:lnTo>
                  <a:pt x="162560" y="352425"/>
                </a:lnTo>
                <a:lnTo>
                  <a:pt x="119341" y="346132"/>
                </a:lnTo>
                <a:lnTo>
                  <a:pt x="80508" y="328374"/>
                </a:lnTo>
                <a:lnTo>
                  <a:pt x="47609" y="300831"/>
                </a:lnTo>
                <a:lnTo>
                  <a:pt x="22192" y="265180"/>
                </a:lnTo>
                <a:lnTo>
                  <a:pt x="5806" y="223102"/>
                </a:lnTo>
                <a:lnTo>
                  <a:pt x="0" y="176275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162050" y="6676517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1657350" y="0"/>
                </a:moveTo>
                <a:lnTo>
                  <a:pt x="183387" y="0"/>
                </a:lnTo>
                <a:lnTo>
                  <a:pt x="0" y="733424"/>
                </a:lnTo>
                <a:lnTo>
                  <a:pt x="1473962" y="733424"/>
                </a:lnTo>
                <a:lnTo>
                  <a:pt x="16573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162050" y="6676517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0" y="733424"/>
                </a:moveTo>
                <a:lnTo>
                  <a:pt x="183387" y="0"/>
                </a:lnTo>
                <a:lnTo>
                  <a:pt x="1657350" y="0"/>
                </a:lnTo>
                <a:lnTo>
                  <a:pt x="1473962" y="733424"/>
                </a:lnTo>
                <a:lnTo>
                  <a:pt x="0" y="733424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476375" y="6915150"/>
            <a:ext cx="1368425" cy="241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477010" y="6898259"/>
            <a:ext cx="1044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Length 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4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505075" y="69151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828925" y="6686042"/>
            <a:ext cx="1657350" cy="714375"/>
          </a:xfrm>
          <a:custGeom>
            <a:avLst/>
            <a:gdLst/>
            <a:ahLst/>
            <a:cxnLst/>
            <a:rect l="l" t="t" r="r" b="b"/>
            <a:pathLst>
              <a:path w="1657350" h="714375">
                <a:moveTo>
                  <a:pt x="1657350" y="0"/>
                </a:moveTo>
                <a:lnTo>
                  <a:pt x="178562" y="0"/>
                </a:lnTo>
                <a:lnTo>
                  <a:pt x="0" y="714374"/>
                </a:lnTo>
                <a:lnTo>
                  <a:pt x="1478788" y="714374"/>
                </a:lnTo>
                <a:lnTo>
                  <a:pt x="16573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28925" y="6686042"/>
            <a:ext cx="1657350" cy="714375"/>
          </a:xfrm>
          <a:custGeom>
            <a:avLst/>
            <a:gdLst/>
            <a:ahLst/>
            <a:cxnLst/>
            <a:rect l="l" t="t" r="r" b="b"/>
            <a:pathLst>
              <a:path w="1657350" h="714375">
                <a:moveTo>
                  <a:pt x="0" y="714374"/>
                </a:moveTo>
                <a:lnTo>
                  <a:pt x="178562" y="0"/>
                </a:lnTo>
                <a:lnTo>
                  <a:pt x="1657350" y="0"/>
                </a:lnTo>
                <a:lnTo>
                  <a:pt x="1478788" y="714374"/>
                </a:lnTo>
                <a:lnTo>
                  <a:pt x="0" y="714374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324225" y="6867525"/>
            <a:ext cx="942975" cy="2413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92475" y="7099300"/>
            <a:ext cx="968375" cy="241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293745" y="6831423"/>
            <a:ext cx="742950" cy="4902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Resource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ll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cat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022725" y="7099300"/>
            <a:ext cx="50800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62475" y="6695567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1657350" y="0"/>
                </a:moveTo>
                <a:lnTo>
                  <a:pt x="183387" y="0"/>
                </a:lnTo>
                <a:lnTo>
                  <a:pt x="0" y="733424"/>
                </a:lnTo>
                <a:lnTo>
                  <a:pt x="1473962" y="733424"/>
                </a:lnTo>
                <a:lnTo>
                  <a:pt x="165735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62475" y="6695567"/>
            <a:ext cx="1657350" cy="733425"/>
          </a:xfrm>
          <a:custGeom>
            <a:avLst/>
            <a:gdLst/>
            <a:ahLst/>
            <a:cxnLst/>
            <a:rect l="l" t="t" r="r" b="b"/>
            <a:pathLst>
              <a:path w="1657350" h="733425">
                <a:moveTo>
                  <a:pt x="0" y="733424"/>
                </a:moveTo>
                <a:lnTo>
                  <a:pt x="183387" y="0"/>
                </a:lnTo>
                <a:lnTo>
                  <a:pt x="1657350" y="0"/>
                </a:lnTo>
                <a:lnTo>
                  <a:pt x="1473962" y="733424"/>
                </a:lnTo>
                <a:lnTo>
                  <a:pt x="0" y="733424"/>
                </a:lnTo>
                <a:close/>
              </a:path>
            </a:pathLst>
          </a:custGeom>
          <a:ln w="12700">
            <a:solidFill>
              <a:srgbClr val="843B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99050" y="6880225"/>
            <a:ext cx="835025" cy="241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11750" y="7112000"/>
            <a:ext cx="749300" cy="2444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101209" y="6844919"/>
            <a:ext cx="601980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>
              <a:lnSpc>
                <a:spcPct val="109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ic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673725" y="7112000"/>
            <a:ext cx="5397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830323" y="6247891"/>
            <a:ext cx="1617980" cy="466725"/>
          </a:xfrm>
          <a:custGeom>
            <a:avLst/>
            <a:gdLst/>
            <a:ahLst/>
            <a:cxnLst/>
            <a:rect l="l" t="t" r="r" b="b"/>
            <a:pathLst>
              <a:path w="1617979" h="466725">
                <a:moveTo>
                  <a:pt x="0" y="389763"/>
                </a:moveTo>
                <a:lnTo>
                  <a:pt x="36575" y="466725"/>
                </a:lnTo>
                <a:lnTo>
                  <a:pt x="76200" y="391287"/>
                </a:lnTo>
                <a:lnTo>
                  <a:pt x="47370" y="390652"/>
                </a:lnTo>
                <a:lnTo>
                  <a:pt x="47371" y="390271"/>
                </a:lnTo>
                <a:lnTo>
                  <a:pt x="28320" y="390271"/>
                </a:lnTo>
                <a:lnTo>
                  <a:pt x="0" y="389763"/>
                </a:lnTo>
                <a:close/>
              </a:path>
              <a:path w="1617979" h="466725">
                <a:moveTo>
                  <a:pt x="1617726" y="0"/>
                </a:moveTo>
                <a:lnTo>
                  <a:pt x="28575" y="0"/>
                </a:lnTo>
                <a:lnTo>
                  <a:pt x="28320" y="390271"/>
                </a:lnTo>
                <a:lnTo>
                  <a:pt x="47371" y="390271"/>
                </a:lnTo>
                <a:lnTo>
                  <a:pt x="47625" y="19050"/>
                </a:lnTo>
                <a:lnTo>
                  <a:pt x="1617726" y="19050"/>
                </a:lnTo>
                <a:lnTo>
                  <a:pt x="161772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37589" y="2228595"/>
            <a:ext cx="981075" cy="542925"/>
          </a:xfrm>
          <a:custGeom>
            <a:avLst/>
            <a:gdLst/>
            <a:ahLst/>
            <a:cxnLst/>
            <a:rect l="l" t="t" r="r" b="b"/>
            <a:pathLst>
              <a:path w="981075" h="542925">
                <a:moveTo>
                  <a:pt x="0" y="0"/>
                </a:moveTo>
                <a:lnTo>
                  <a:pt x="981074" y="0"/>
                </a:lnTo>
                <a:lnTo>
                  <a:pt x="981074" y="542798"/>
                </a:lnTo>
                <a:lnTo>
                  <a:pt x="0" y="542798"/>
                </a:lnTo>
                <a:lnTo>
                  <a:pt x="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37589" y="2228494"/>
            <a:ext cx="981075" cy="542925"/>
          </a:xfrm>
          <a:custGeom>
            <a:avLst/>
            <a:gdLst/>
            <a:ahLst/>
            <a:cxnLst/>
            <a:rect l="l" t="t" r="r" b="b"/>
            <a:pathLst>
              <a:path w="981075" h="542925">
                <a:moveTo>
                  <a:pt x="0" y="542899"/>
                </a:moveTo>
                <a:lnTo>
                  <a:pt x="981074" y="542899"/>
                </a:lnTo>
                <a:lnTo>
                  <a:pt x="981074" y="0"/>
                </a:lnTo>
                <a:lnTo>
                  <a:pt x="0" y="0"/>
                </a:lnTo>
                <a:lnTo>
                  <a:pt x="0" y="542899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352550" y="2317750"/>
            <a:ext cx="517525" cy="2413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58875" y="2549525"/>
            <a:ext cx="981075" cy="2413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1146810" y="2280250"/>
            <a:ext cx="762635" cy="4902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ol</a:t>
            </a: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895475" y="2549525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037588" y="2465958"/>
            <a:ext cx="1172210" cy="76200"/>
          </a:xfrm>
          <a:custGeom>
            <a:avLst/>
            <a:gdLst/>
            <a:ahLst/>
            <a:cxnLst/>
            <a:rect l="l" t="t" r="r" b="b"/>
            <a:pathLst>
              <a:path w="1172210" h="76200">
                <a:moveTo>
                  <a:pt x="1095756" y="0"/>
                </a:moveTo>
                <a:lnTo>
                  <a:pt x="1095502" y="28701"/>
                </a:lnTo>
                <a:lnTo>
                  <a:pt x="133" y="28701"/>
                </a:lnTo>
                <a:lnTo>
                  <a:pt x="0" y="38735"/>
                </a:lnTo>
                <a:lnTo>
                  <a:pt x="1095375" y="47751"/>
                </a:lnTo>
                <a:lnTo>
                  <a:pt x="1095248" y="76200"/>
                </a:lnTo>
                <a:lnTo>
                  <a:pt x="1171702" y="38735"/>
                </a:lnTo>
                <a:lnTo>
                  <a:pt x="1152030" y="28701"/>
                </a:lnTo>
                <a:lnTo>
                  <a:pt x="1095502" y="28701"/>
                </a:lnTo>
                <a:lnTo>
                  <a:pt x="1134351" y="19685"/>
                </a:lnTo>
                <a:lnTo>
                  <a:pt x="10957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00475" y="6247257"/>
            <a:ext cx="1757680" cy="476250"/>
          </a:xfrm>
          <a:custGeom>
            <a:avLst/>
            <a:gdLst/>
            <a:ahLst/>
            <a:cxnLst/>
            <a:rect l="l" t="t" r="r" b="b"/>
            <a:pathLst>
              <a:path w="1757679" h="476250">
                <a:moveTo>
                  <a:pt x="1728977" y="0"/>
                </a:moveTo>
                <a:lnTo>
                  <a:pt x="0" y="0"/>
                </a:lnTo>
                <a:lnTo>
                  <a:pt x="0" y="19050"/>
                </a:lnTo>
                <a:lnTo>
                  <a:pt x="1709927" y="19050"/>
                </a:lnTo>
                <a:lnTo>
                  <a:pt x="1710689" y="400684"/>
                </a:lnTo>
                <a:lnTo>
                  <a:pt x="1681352" y="402463"/>
                </a:lnTo>
                <a:lnTo>
                  <a:pt x="1724025" y="476250"/>
                </a:lnTo>
                <a:lnTo>
                  <a:pt x="1756722" y="399541"/>
                </a:lnTo>
                <a:lnTo>
                  <a:pt x="1729739" y="399541"/>
                </a:lnTo>
                <a:lnTo>
                  <a:pt x="1728977" y="0"/>
                </a:lnTo>
                <a:close/>
              </a:path>
              <a:path w="1757679" h="476250">
                <a:moveTo>
                  <a:pt x="1757426" y="397890"/>
                </a:moveTo>
                <a:lnTo>
                  <a:pt x="1729739" y="399541"/>
                </a:lnTo>
                <a:lnTo>
                  <a:pt x="1756722" y="399541"/>
                </a:lnTo>
                <a:lnTo>
                  <a:pt x="1757426" y="39789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72179" y="8428990"/>
            <a:ext cx="325120" cy="352425"/>
          </a:xfrm>
          <a:custGeom>
            <a:avLst/>
            <a:gdLst/>
            <a:ahLst/>
            <a:cxnLst/>
            <a:rect l="l" t="t" r="r" b="b"/>
            <a:pathLst>
              <a:path w="325120" h="352425">
                <a:moveTo>
                  <a:pt x="162560" y="0"/>
                </a:moveTo>
                <a:lnTo>
                  <a:pt x="119341" y="6292"/>
                </a:lnTo>
                <a:lnTo>
                  <a:pt x="80508" y="24054"/>
                </a:lnTo>
                <a:lnTo>
                  <a:pt x="47609" y="51609"/>
                </a:lnTo>
                <a:lnTo>
                  <a:pt x="22192" y="87281"/>
                </a:lnTo>
                <a:lnTo>
                  <a:pt x="5806" y="129395"/>
                </a:lnTo>
                <a:lnTo>
                  <a:pt x="0" y="176275"/>
                </a:lnTo>
                <a:lnTo>
                  <a:pt x="5806" y="223102"/>
                </a:lnTo>
                <a:lnTo>
                  <a:pt x="22192" y="265180"/>
                </a:lnTo>
                <a:lnTo>
                  <a:pt x="47609" y="300831"/>
                </a:lnTo>
                <a:lnTo>
                  <a:pt x="80508" y="328374"/>
                </a:lnTo>
                <a:lnTo>
                  <a:pt x="119341" y="346132"/>
                </a:lnTo>
                <a:lnTo>
                  <a:pt x="162560" y="352424"/>
                </a:lnTo>
                <a:lnTo>
                  <a:pt x="205778" y="346132"/>
                </a:lnTo>
                <a:lnTo>
                  <a:pt x="244611" y="328374"/>
                </a:lnTo>
                <a:lnTo>
                  <a:pt x="277510" y="300831"/>
                </a:lnTo>
                <a:lnTo>
                  <a:pt x="302927" y="265180"/>
                </a:lnTo>
                <a:lnTo>
                  <a:pt x="319313" y="223102"/>
                </a:lnTo>
                <a:lnTo>
                  <a:pt x="325120" y="176275"/>
                </a:lnTo>
                <a:lnTo>
                  <a:pt x="319313" y="129395"/>
                </a:lnTo>
                <a:lnTo>
                  <a:pt x="302927" y="87281"/>
                </a:lnTo>
                <a:lnTo>
                  <a:pt x="277510" y="51609"/>
                </a:lnTo>
                <a:lnTo>
                  <a:pt x="244611" y="24054"/>
                </a:lnTo>
                <a:lnTo>
                  <a:pt x="205778" y="6292"/>
                </a:lnTo>
                <a:lnTo>
                  <a:pt x="1625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472179" y="8428990"/>
            <a:ext cx="325120" cy="352425"/>
          </a:xfrm>
          <a:custGeom>
            <a:avLst/>
            <a:gdLst/>
            <a:ahLst/>
            <a:cxnLst/>
            <a:rect l="l" t="t" r="r" b="b"/>
            <a:pathLst>
              <a:path w="325120" h="352425">
                <a:moveTo>
                  <a:pt x="0" y="176275"/>
                </a:moveTo>
                <a:lnTo>
                  <a:pt x="5806" y="129395"/>
                </a:lnTo>
                <a:lnTo>
                  <a:pt x="22192" y="87281"/>
                </a:lnTo>
                <a:lnTo>
                  <a:pt x="47609" y="51609"/>
                </a:lnTo>
                <a:lnTo>
                  <a:pt x="80508" y="24054"/>
                </a:lnTo>
                <a:lnTo>
                  <a:pt x="119341" y="6292"/>
                </a:lnTo>
                <a:lnTo>
                  <a:pt x="162560" y="0"/>
                </a:lnTo>
                <a:lnTo>
                  <a:pt x="205778" y="6292"/>
                </a:lnTo>
                <a:lnTo>
                  <a:pt x="244611" y="24054"/>
                </a:lnTo>
                <a:lnTo>
                  <a:pt x="277510" y="51609"/>
                </a:lnTo>
                <a:lnTo>
                  <a:pt x="302927" y="87281"/>
                </a:lnTo>
                <a:lnTo>
                  <a:pt x="319313" y="129395"/>
                </a:lnTo>
                <a:lnTo>
                  <a:pt x="325120" y="176275"/>
                </a:lnTo>
                <a:lnTo>
                  <a:pt x="319313" y="223102"/>
                </a:lnTo>
                <a:lnTo>
                  <a:pt x="302927" y="265180"/>
                </a:lnTo>
                <a:lnTo>
                  <a:pt x="277510" y="300831"/>
                </a:lnTo>
                <a:lnTo>
                  <a:pt x="244611" y="328374"/>
                </a:lnTo>
                <a:lnTo>
                  <a:pt x="205778" y="346132"/>
                </a:lnTo>
                <a:lnTo>
                  <a:pt x="162560" y="352424"/>
                </a:lnTo>
                <a:lnTo>
                  <a:pt x="119341" y="346132"/>
                </a:lnTo>
                <a:lnTo>
                  <a:pt x="80508" y="328374"/>
                </a:lnTo>
                <a:lnTo>
                  <a:pt x="47609" y="300831"/>
                </a:lnTo>
                <a:lnTo>
                  <a:pt x="22192" y="265180"/>
                </a:lnTo>
                <a:lnTo>
                  <a:pt x="5806" y="223102"/>
                </a:lnTo>
                <a:lnTo>
                  <a:pt x="0" y="176275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086350" y="8505190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0"/>
                </a:moveTo>
                <a:lnTo>
                  <a:pt x="1228725" y="0"/>
                </a:lnTo>
                <a:lnTo>
                  <a:pt x="1228725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86350" y="8505228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733386"/>
                </a:moveTo>
                <a:lnTo>
                  <a:pt x="1228725" y="733386"/>
                </a:lnTo>
                <a:lnTo>
                  <a:pt x="1228725" y="0"/>
                </a:lnTo>
                <a:lnTo>
                  <a:pt x="0" y="0"/>
                </a:lnTo>
                <a:lnTo>
                  <a:pt x="0" y="733386"/>
                </a:lnTo>
                <a:close/>
              </a:path>
            </a:pathLst>
          </a:custGeom>
          <a:ln w="12700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27675" y="8626475"/>
            <a:ext cx="517525" cy="2413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76850" y="8858250"/>
            <a:ext cx="1130300" cy="2413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5279009" y="8591899"/>
            <a:ext cx="864235" cy="4889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4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R="5080" algn="ctr">
              <a:lnSpc>
                <a:spcPct val="100000"/>
              </a:lnSpc>
              <a:spcBef>
                <a:spcPts val="14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xplor</a:t>
            </a: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127750" y="88582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076575" y="9152890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0"/>
                </a:moveTo>
                <a:lnTo>
                  <a:pt x="1228725" y="0"/>
                </a:lnTo>
                <a:lnTo>
                  <a:pt x="1228725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076575" y="9152928"/>
            <a:ext cx="1228725" cy="733425"/>
          </a:xfrm>
          <a:custGeom>
            <a:avLst/>
            <a:gdLst/>
            <a:ahLst/>
            <a:cxnLst/>
            <a:rect l="l" t="t" r="r" b="b"/>
            <a:pathLst>
              <a:path w="1228725" h="733425">
                <a:moveTo>
                  <a:pt x="0" y="733386"/>
                </a:moveTo>
                <a:lnTo>
                  <a:pt x="1228725" y="733386"/>
                </a:lnTo>
                <a:lnTo>
                  <a:pt x="1228725" y="0"/>
                </a:lnTo>
                <a:lnTo>
                  <a:pt x="0" y="0"/>
                </a:lnTo>
                <a:lnTo>
                  <a:pt x="0" y="733386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17900" y="9274175"/>
            <a:ext cx="517525" cy="2413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219450" y="9505950"/>
            <a:ext cx="1257300" cy="2413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3220720" y="9239567"/>
            <a:ext cx="958850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98450">
              <a:lnSpc>
                <a:spcPct val="109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  Vi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165600" y="9505950"/>
            <a:ext cx="53975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62050" y="7752842"/>
            <a:ext cx="1295400" cy="571500"/>
          </a:xfrm>
          <a:custGeom>
            <a:avLst/>
            <a:gdLst/>
            <a:ahLst/>
            <a:cxnLst/>
            <a:rect l="l" t="t" r="r" b="b"/>
            <a:pathLst>
              <a:path w="1295400" h="571500">
                <a:moveTo>
                  <a:pt x="0" y="95122"/>
                </a:moveTo>
                <a:lnTo>
                  <a:pt x="7485" y="58132"/>
                </a:lnTo>
                <a:lnTo>
                  <a:pt x="27898" y="27892"/>
                </a:lnTo>
                <a:lnTo>
                  <a:pt x="58175" y="7487"/>
                </a:lnTo>
                <a:lnTo>
                  <a:pt x="95250" y="0"/>
                </a:lnTo>
                <a:lnTo>
                  <a:pt x="1200150" y="0"/>
                </a:lnTo>
                <a:lnTo>
                  <a:pt x="1237214" y="7487"/>
                </a:lnTo>
                <a:lnTo>
                  <a:pt x="1267491" y="27892"/>
                </a:lnTo>
                <a:lnTo>
                  <a:pt x="1287910" y="58132"/>
                </a:lnTo>
                <a:lnTo>
                  <a:pt x="1295400" y="95122"/>
                </a:lnTo>
                <a:lnTo>
                  <a:pt x="1295400" y="476122"/>
                </a:lnTo>
                <a:lnTo>
                  <a:pt x="1287910" y="513187"/>
                </a:lnTo>
                <a:lnTo>
                  <a:pt x="1267491" y="543464"/>
                </a:lnTo>
                <a:lnTo>
                  <a:pt x="1237214" y="563883"/>
                </a:lnTo>
                <a:lnTo>
                  <a:pt x="1200150" y="571372"/>
                </a:lnTo>
                <a:lnTo>
                  <a:pt x="95250" y="571372"/>
                </a:lnTo>
                <a:lnTo>
                  <a:pt x="58175" y="563883"/>
                </a:lnTo>
                <a:lnTo>
                  <a:pt x="27898" y="543464"/>
                </a:lnTo>
                <a:lnTo>
                  <a:pt x="7485" y="513187"/>
                </a:lnTo>
                <a:lnTo>
                  <a:pt x="0" y="476122"/>
                </a:lnTo>
                <a:lnTo>
                  <a:pt x="0" y="95122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320800" y="7864475"/>
            <a:ext cx="1339850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568450" y="8048625"/>
            <a:ext cx="638175" cy="18732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321435" y="7830654"/>
            <a:ext cx="98615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35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Check the</a:t>
            </a:r>
            <a:r>
              <a:rPr sz="11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health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R="1905" algn="ctr">
              <a:lnSpc>
                <a:spcPct val="100000"/>
              </a:lnSpc>
              <a:spcBef>
                <a:spcPts val="13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Staffs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047875" y="8048625"/>
            <a:ext cx="41275" cy="18732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724025" y="7419467"/>
            <a:ext cx="76200" cy="361950"/>
          </a:xfrm>
          <a:custGeom>
            <a:avLst/>
            <a:gdLst/>
            <a:ahLst/>
            <a:cxnLst/>
            <a:rect l="l" t="t" r="r" b="b"/>
            <a:pathLst>
              <a:path w="76200" h="361950">
                <a:moveTo>
                  <a:pt x="76200" y="285749"/>
                </a:moveTo>
                <a:lnTo>
                  <a:pt x="0" y="285749"/>
                </a:lnTo>
                <a:lnTo>
                  <a:pt x="38100" y="361949"/>
                </a:lnTo>
                <a:lnTo>
                  <a:pt x="76200" y="285749"/>
                </a:lnTo>
                <a:close/>
              </a:path>
              <a:path w="76200" h="361950">
                <a:moveTo>
                  <a:pt x="47625" y="0"/>
                </a:moveTo>
                <a:lnTo>
                  <a:pt x="28575" y="0"/>
                </a:lnTo>
                <a:lnTo>
                  <a:pt x="28575" y="285749"/>
                </a:lnTo>
                <a:lnTo>
                  <a:pt x="47625" y="285749"/>
                </a:lnTo>
                <a:lnTo>
                  <a:pt x="476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628900" y="7712202"/>
            <a:ext cx="914400" cy="612140"/>
          </a:xfrm>
          <a:custGeom>
            <a:avLst/>
            <a:gdLst/>
            <a:ahLst/>
            <a:cxnLst/>
            <a:rect l="l" t="t" r="r" b="b"/>
            <a:pathLst>
              <a:path w="914400" h="612140">
                <a:moveTo>
                  <a:pt x="812419" y="0"/>
                </a:moveTo>
                <a:lnTo>
                  <a:pt x="101981" y="0"/>
                </a:lnTo>
                <a:lnTo>
                  <a:pt x="62311" y="8022"/>
                </a:lnTo>
                <a:lnTo>
                  <a:pt x="29892" y="29892"/>
                </a:lnTo>
                <a:lnTo>
                  <a:pt x="8022" y="62311"/>
                </a:lnTo>
                <a:lnTo>
                  <a:pt x="0" y="101981"/>
                </a:lnTo>
                <a:lnTo>
                  <a:pt x="0" y="510031"/>
                </a:lnTo>
                <a:lnTo>
                  <a:pt x="8022" y="549755"/>
                </a:lnTo>
                <a:lnTo>
                  <a:pt x="29892" y="582168"/>
                </a:lnTo>
                <a:lnTo>
                  <a:pt x="62311" y="604008"/>
                </a:lnTo>
                <a:lnTo>
                  <a:pt x="101981" y="612013"/>
                </a:lnTo>
                <a:lnTo>
                  <a:pt x="812419" y="612013"/>
                </a:lnTo>
                <a:lnTo>
                  <a:pt x="852088" y="604008"/>
                </a:lnTo>
                <a:lnTo>
                  <a:pt x="884507" y="582168"/>
                </a:lnTo>
                <a:lnTo>
                  <a:pt x="906377" y="549755"/>
                </a:lnTo>
                <a:lnTo>
                  <a:pt x="914400" y="510031"/>
                </a:lnTo>
                <a:lnTo>
                  <a:pt x="914400" y="101981"/>
                </a:lnTo>
                <a:lnTo>
                  <a:pt x="906377" y="62311"/>
                </a:lnTo>
                <a:lnTo>
                  <a:pt x="884507" y="29892"/>
                </a:lnTo>
                <a:lnTo>
                  <a:pt x="852088" y="8022"/>
                </a:lnTo>
                <a:lnTo>
                  <a:pt x="812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28900" y="7712202"/>
            <a:ext cx="914400" cy="612140"/>
          </a:xfrm>
          <a:custGeom>
            <a:avLst/>
            <a:gdLst/>
            <a:ahLst/>
            <a:cxnLst/>
            <a:rect l="l" t="t" r="r" b="b"/>
            <a:pathLst>
              <a:path w="914400" h="612140">
                <a:moveTo>
                  <a:pt x="0" y="101981"/>
                </a:moveTo>
                <a:lnTo>
                  <a:pt x="8022" y="62311"/>
                </a:lnTo>
                <a:lnTo>
                  <a:pt x="29892" y="29892"/>
                </a:lnTo>
                <a:lnTo>
                  <a:pt x="62311" y="8022"/>
                </a:lnTo>
                <a:lnTo>
                  <a:pt x="101981" y="0"/>
                </a:lnTo>
                <a:lnTo>
                  <a:pt x="812419" y="0"/>
                </a:lnTo>
                <a:lnTo>
                  <a:pt x="852088" y="8022"/>
                </a:lnTo>
                <a:lnTo>
                  <a:pt x="884507" y="29892"/>
                </a:lnTo>
                <a:lnTo>
                  <a:pt x="906377" y="62311"/>
                </a:lnTo>
                <a:lnTo>
                  <a:pt x="914400" y="101981"/>
                </a:lnTo>
                <a:lnTo>
                  <a:pt x="914400" y="510031"/>
                </a:lnTo>
                <a:lnTo>
                  <a:pt x="906377" y="549755"/>
                </a:lnTo>
                <a:lnTo>
                  <a:pt x="884507" y="582168"/>
                </a:lnTo>
                <a:lnTo>
                  <a:pt x="852088" y="604008"/>
                </a:lnTo>
                <a:lnTo>
                  <a:pt x="812419" y="612013"/>
                </a:lnTo>
                <a:lnTo>
                  <a:pt x="101981" y="612013"/>
                </a:lnTo>
                <a:lnTo>
                  <a:pt x="62311" y="604008"/>
                </a:lnTo>
                <a:lnTo>
                  <a:pt x="29892" y="582168"/>
                </a:lnTo>
                <a:lnTo>
                  <a:pt x="8022" y="549755"/>
                </a:lnTo>
                <a:lnTo>
                  <a:pt x="0" y="510031"/>
                </a:lnTo>
                <a:lnTo>
                  <a:pt x="0" y="101981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876550" y="7826375"/>
            <a:ext cx="596900" cy="1905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892425" y="8007350"/>
            <a:ext cx="517525" cy="190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2877820" y="7795768"/>
            <a:ext cx="43053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15875">
              <a:lnSpc>
                <a:spcPct val="108000"/>
              </a:lnSpc>
              <a:spcBef>
                <a:spcPts val="100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Staff</a:t>
            </a:r>
            <a:r>
              <a:rPr sz="11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In  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har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ge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279775" y="8007350"/>
            <a:ext cx="41275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773170" y="7771256"/>
            <a:ext cx="914400" cy="695325"/>
          </a:xfrm>
          <a:custGeom>
            <a:avLst/>
            <a:gdLst/>
            <a:ahLst/>
            <a:cxnLst/>
            <a:rect l="l" t="t" r="r" b="b"/>
            <a:pathLst>
              <a:path w="914400" h="695325">
                <a:moveTo>
                  <a:pt x="798576" y="0"/>
                </a:moveTo>
                <a:lnTo>
                  <a:pt x="115950" y="0"/>
                </a:lnTo>
                <a:lnTo>
                  <a:pt x="70830" y="9096"/>
                </a:lnTo>
                <a:lnTo>
                  <a:pt x="33972" y="33909"/>
                </a:lnTo>
                <a:lnTo>
                  <a:pt x="9116" y="70723"/>
                </a:lnTo>
                <a:lnTo>
                  <a:pt x="0" y="115824"/>
                </a:lnTo>
                <a:lnTo>
                  <a:pt x="0" y="579374"/>
                </a:lnTo>
                <a:lnTo>
                  <a:pt x="9116" y="624474"/>
                </a:lnTo>
                <a:lnTo>
                  <a:pt x="33972" y="661289"/>
                </a:lnTo>
                <a:lnTo>
                  <a:pt x="70830" y="686101"/>
                </a:lnTo>
                <a:lnTo>
                  <a:pt x="115950" y="695198"/>
                </a:lnTo>
                <a:lnTo>
                  <a:pt x="798576" y="695198"/>
                </a:lnTo>
                <a:lnTo>
                  <a:pt x="843623" y="686101"/>
                </a:lnTo>
                <a:lnTo>
                  <a:pt x="880443" y="661289"/>
                </a:lnTo>
                <a:lnTo>
                  <a:pt x="905285" y="624474"/>
                </a:lnTo>
                <a:lnTo>
                  <a:pt x="914400" y="579374"/>
                </a:lnTo>
                <a:lnTo>
                  <a:pt x="914400" y="115824"/>
                </a:lnTo>
                <a:lnTo>
                  <a:pt x="905285" y="70723"/>
                </a:lnTo>
                <a:lnTo>
                  <a:pt x="880443" y="33909"/>
                </a:lnTo>
                <a:lnTo>
                  <a:pt x="843623" y="9096"/>
                </a:lnTo>
                <a:lnTo>
                  <a:pt x="798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73170" y="7771256"/>
            <a:ext cx="914400" cy="695325"/>
          </a:xfrm>
          <a:custGeom>
            <a:avLst/>
            <a:gdLst/>
            <a:ahLst/>
            <a:cxnLst/>
            <a:rect l="l" t="t" r="r" b="b"/>
            <a:pathLst>
              <a:path w="914400" h="695325">
                <a:moveTo>
                  <a:pt x="0" y="115824"/>
                </a:moveTo>
                <a:lnTo>
                  <a:pt x="9116" y="70723"/>
                </a:lnTo>
                <a:lnTo>
                  <a:pt x="33972" y="33909"/>
                </a:lnTo>
                <a:lnTo>
                  <a:pt x="70830" y="9096"/>
                </a:lnTo>
                <a:lnTo>
                  <a:pt x="115950" y="0"/>
                </a:lnTo>
                <a:lnTo>
                  <a:pt x="798576" y="0"/>
                </a:lnTo>
                <a:lnTo>
                  <a:pt x="843623" y="9096"/>
                </a:lnTo>
                <a:lnTo>
                  <a:pt x="880443" y="33909"/>
                </a:lnTo>
                <a:lnTo>
                  <a:pt x="905285" y="70723"/>
                </a:lnTo>
                <a:lnTo>
                  <a:pt x="914400" y="115824"/>
                </a:lnTo>
                <a:lnTo>
                  <a:pt x="914400" y="579374"/>
                </a:lnTo>
                <a:lnTo>
                  <a:pt x="905285" y="624474"/>
                </a:lnTo>
                <a:lnTo>
                  <a:pt x="880443" y="661289"/>
                </a:lnTo>
                <a:lnTo>
                  <a:pt x="843623" y="686101"/>
                </a:lnTo>
                <a:lnTo>
                  <a:pt x="798576" y="695198"/>
                </a:lnTo>
                <a:lnTo>
                  <a:pt x="115950" y="695198"/>
                </a:lnTo>
                <a:lnTo>
                  <a:pt x="70830" y="686101"/>
                </a:lnTo>
                <a:lnTo>
                  <a:pt x="33972" y="661289"/>
                </a:lnTo>
                <a:lnTo>
                  <a:pt x="9116" y="624474"/>
                </a:lnTo>
                <a:lnTo>
                  <a:pt x="0" y="579374"/>
                </a:lnTo>
                <a:lnTo>
                  <a:pt x="0" y="115824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987800" y="7889875"/>
            <a:ext cx="682625" cy="1905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994150" y="8074025"/>
            <a:ext cx="673100" cy="190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24300" y="8255000"/>
            <a:ext cx="815975" cy="1905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3925951" y="7855801"/>
            <a:ext cx="629285" cy="575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indent="63500" algn="just">
              <a:lnSpc>
                <a:spcPct val="109000"/>
              </a:lnSpc>
              <a:spcBef>
                <a:spcPts val="115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Hospital 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Bed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and 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537075" y="8255000"/>
            <a:ext cx="4445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52775" y="7407782"/>
            <a:ext cx="288290" cy="307340"/>
          </a:xfrm>
          <a:custGeom>
            <a:avLst/>
            <a:gdLst/>
            <a:ahLst/>
            <a:cxnLst/>
            <a:rect l="l" t="t" r="r" b="b"/>
            <a:pathLst>
              <a:path w="288289" h="307340">
                <a:moveTo>
                  <a:pt x="24383" y="225298"/>
                </a:moveTo>
                <a:lnTo>
                  <a:pt x="0" y="306959"/>
                </a:lnTo>
                <a:lnTo>
                  <a:pt x="79882" y="277495"/>
                </a:lnTo>
                <a:lnTo>
                  <a:pt x="54482" y="253492"/>
                </a:lnTo>
                <a:lnTo>
                  <a:pt x="58530" y="249174"/>
                </a:lnTo>
                <a:lnTo>
                  <a:pt x="49783" y="249174"/>
                </a:lnTo>
                <a:lnTo>
                  <a:pt x="24383" y="225298"/>
                </a:lnTo>
                <a:close/>
              </a:path>
              <a:path w="288289" h="307340">
                <a:moveTo>
                  <a:pt x="283463" y="0"/>
                </a:moveTo>
                <a:lnTo>
                  <a:pt x="49783" y="249174"/>
                </a:lnTo>
                <a:lnTo>
                  <a:pt x="58530" y="249174"/>
                </a:lnTo>
                <a:lnTo>
                  <a:pt x="288036" y="4318"/>
                </a:lnTo>
                <a:lnTo>
                  <a:pt x="2834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912234" y="7408036"/>
            <a:ext cx="269240" cy="344805"/>
          </a:xfrm>
          <a:custGeom>
            <a:avLst/>
            <a:gdLst/>
            <a:ahLst/>
            <a:cxnLst/>
            <a:rect l="l" t="t" r="r" b="b"/>
            <a:pathLst>
              <a:path w="269239" h="344804">
                <a:moveTo>
                  <a:pt x="5079" y="0"/>
                </a:moveTo>
                <a:lnTo>
                  <a:pt x="0" y="3937"/>
                </a:lnTo>
                <a:lnTo>
                  <a:pt x="219963" y="286639"/>
                </a:lnTo>
                <a:lnTo>
                  <a:pt x="192404" y="308102"/>
                </a:lnTo>
                <a:lnTo>
                  <a:pt x="269239" y="344805"/>
                </a:lnTo>
                <a:lnTo>
                  <a:pt x="256756" y="282575"/>
                </a:lnTo>
                <a:lnTo>
                  <a:pt x="224916" y="282575"/>
                </a:lnTo>
                <a:lnTo>
                  <a:pt x="5079" y="0"/>
                </a:lnTo>
                <a:close/>
              </a:path>
              <a:path w="269239" h="344804">
                <a:moveTo>
                  <a:pt x="252475" y="261239"/>
                </a:moveTo>
                <a:lnTo>
                  <a:pt x="224916" y="282575"/>
                </a:lnTo>
                <a:lnTo>
                  <a:pt x="256756" y="282575"/>
                </a:lnTo>
                <a:lnTo>
                  <a:pt x="252475" y="2612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734939" y="7406131"/>
            <a:ext cx="505459" cy="1042669"/>
          </a:xfrm>
          <a:custGeom>
            <a:avLst/>
            <a:gdLst/>
            <a:ahLst/>
            <a:cxnLst/>
            <a:rect l="l" t="t" r="r" b="b"/>
            <a:pathLst>
              <a:path w="505460" h="1042670">
                <a:moveTo>
                  <a:pt x="17272" y="0"/>
                </a:moveTo>
                <a:lnTo>
                  <a:pt x="0" y="8254"/>
                </a:lnTo>
                <a:lnTo>
                  <a:pt x="462534" y="977518"/>
                </a:lnTo>
                <a:lnTo>
                  <a:pt x="436752" y="989837"/>
                </a:lnTo>
                <a:lnTo>
                  <a:pt x="503936" y="1042161"/>
                </a:lnTo>
                <a:lnTo>
                  <a:pt x="505239" y="969390"/>
                </a:lnTo>
                <a:lnTo>
                  <a:pt x="479678" y="969390"/>
                </a:lnTo>
                <a:lnTo>
                  <a:pt x="17272" y="0"/>
                </a:lnTo>
                <a:close/>
              </a:path>
              <a:path w="505460" h="1042670">
                <a:moveTo>
                  <a:pt x="505460" y="957071"/>
                </a:moveTo>
                <a:lnTo>
                  <a:pt x="479678" y="969390"/>
                </a:lnTo>
                <a:lnTo>
                  <a:pt x="505239" y="969390"/>
                </a:lnTo>
                <a:lnTo>
                  <a:pt x="505460" y="957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686686" y="8295640"/>
            <a:ext cx="1751964" cy="361950"/>
          </a:xfrm>
          <a:custGeom>
            <a:avLst/>
            <a:gdLst/>
            <a:ahLst/>
            <a:cxnLst/>
            <a:rect l="l" t="t" r="r" b="b"/>
            <a:pathLst>
              <a:path w="1751964" h="361950">
                <a:moveTo>
                  <a:pt x="18287" y="0"/>
                </a:moveTo>
                <a:lnTo>
                  <a:pt x="0" y="0"/>
                </a:lnTo>
                <a:lnTo>
                  <a:pt x="0" y="333374"/>
                </a:lnTo>
                <a:lnTo>
                  <a:pt x="1675638" y="333374"/>
                </a:lnTo>
                <a:lnTo>
                  <a:pt x="1675638" y="361949"/>
                </a:lnTo>
                <a:lnTo>
                  <a:pt x="1751838" y="323849"/>
                </a:lnTo>
                <a:lnTo>
                  <a:pt x="1732788" y="314324"/>
                </a:lnTo>
                <a:lnTo>
                  <a:pt x="19050" y="314324"/>
                </a:lnTo>
                <a:lnTo>
                  <a:pt x="19050" y="10286"/>
                </a:lnTo>
                <a:lnTo>
                  <a:pt x="18287" y="10286"/>
                </a:lnTo>
                <a:lnTo>
                  <a:pt x="18287" y="0"/>
                </a:lnTo>
                <a:close/>
              </a:path>
              <a:path w="1751964" h="361950">
                <a:moveTo>
                  <a:pt x="1675638" y="285749"/>
                </a:moveTo>
                <a:lnTo>
                  <a:pt x="1675638" y="314324"/>
                </a:lnTo>
                <a:lnTo>
                  <a:pt x="1732788" y="314324"/>
                </a:lnTo>
                <a:lnTo>
                  <a:pt x="1675638" y="285749"/>
                </a:lnTo>
                <a:close/>
              </a:path>
              <a:path w="1751964" h="361950">
                <a:moveTo>
                  <a:pt x="19050" y="9524"/>
                </a:moveTo>
                <a:lnTo>
                  <a:pt x="18287" y="10286"/>
                </a:lnTo>
                <a:lnTo>
                  <a:pt x="19050" y="10286"/>
                </a:lnTo>
                <a:lnTo>
                  <a:pt x="19050" y="95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71265" y="8733917"/>
            <a:ext cx="1267460" cy="90170"/>
          </a:xfrm>
          <a:custGeom>
            <a:avLst/>
            <a:gdLst/>
            <a:ahLst/>
            <a:cxnLst/>
            <a:rect l="l" t="t" r="r" b="b"/>
            <a:pathLst>
              <a:path w="1267460" h="90170">
                <a:moveTo>
                  <a:pt x="611222" y="47624"/>
                </a:moveTo>
                <a:lnTo>
                  <a:pt x="75819" y="47624"/>
                </a:lnTo>
                <a:lnTo>
                  <a:pt x="1266444" y="90042"/>
                </a:lnTo>
                <a:lnTo>
                  <a:pt x="1267206" y="70992"/>
                </a:lnTo>
                <a:lnTo>
                  <a:pt x="611222" y="47624"/>
                </a:lnTo>
                <a:close/>
              </a:path>
              <a:path w="1267460" h="90170">
                <a:moveTo>
                  <a:pt x="77470" y="0"/>
                </a:moveTo>
                <a:lnTo>
                  <a:pt x="0" y="35432"/>
                </a:lnTo>
                <a:lnTo>
                  <a:pt x="74802" y="76199"/>
                </a:lnTo>
                <a:lnTo>
                  <a:pt x="75819" y="47624"/>
                </a:lnTo>
                <a:lnTo>
                  <a:pt x="611222" y="47624"/>
                </a:lnTo>
                <a:lnTo>
                  <a:pt x="76454" y="28574"/>
                </a:lnTo>
                <a:lnTo>
                  <a:pt x="774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627120" y="8781160"/>
            <a:ext cx="76200" cy="391160"/>
          </a:xfrm>
          <a:custGeom>
            <a:avLst/>
            <a:gdLst/>
            <a:ahLst/>
            <a:cxnLst/>
            <a:rect l="l" t="t" r="r" b="b"/>
            <a:pathLst>
              <a:path w="76200" h="391159">
                <a:moveTo>
                  <a:pt x="40004" y="0"/>
                </a:moveTo>
                <a:lnTo>
                  <a:pt x="20954" y="507"/>
                </a:lnTo>
                <a:lnTo>
                  <a:pt x="28701" y="314832"/>
                </a:lnTo>
                <a:lnTo>
                  <a:pt x="0" y="315594"/>
                </a:lnTo>
                <a:lnTo>
                  <a:pt x="40004" y="390778"/>
                </a:lnTo>
                <a:lnTo>
                  <a:pt x="75842" y="314451"/>
                </a:lnTo>
                <a:lnTo>
                  <a:pt x="47751" y="314451"/>
                </a:lnTo>
                <a:lnTo>
                  <a:pt x="40004" y="0"/>
                </a:lnTo>
                <a:close/>
              </a:path>
              <a:path w="76200" h="391159">
                <a:moveTo>
                  <a:pt x="76200" y="313689"/>
                </a:moveTo>
                <a:lnTo>
                  <a:pt x="47751" y="314451"/>
                </a:lnTo>
                <a:lnTo>
                  <a:pt x="75842" y="314451"/>
                </a:lnTo>
                <a:lnTo>
                  <a:pt x="76200" y="3136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107685" y="7428992"/>
            <a:ext cx="76200" cy="314960"/>
          </a:xfrm>
          <a:custGeom>
            <a:avLst/>
            <a:gdLst/>
            <a:ahLst/>
            <a:cxnLst/>
            <a:rect l="l" t="t" r="r" b="b"/>
            <a:pathLst>
              <a:path w="76200" h="314959">
                <a:moveTo>
                  <a:pt x="0" y="237362"/>
                </a:moveTo>
                <a:lnTo>
                  <a:pt x="35813" y="314578"/>
                </a:lnTo>
                <a:lnTo>
                  <a:pt x="76200" y="239648"/>
                </a:lnTo>
                <a:lnTo>
                  <a:pt x="47625" y="238759"/>
                </a:lnTo>
                <a:lnTo>
                  <a:pt x="47644" y="238124"/>
                </a:lnTo>
                <a:lnTo>
                  <a:pt x="28575" y="238124"/>
                </a:lnTo>
                <a:lnTo>
                  <a:pt x="0" y="237362"/>
                </a:lnTo>
                <a:close/>
              </a:path>
              <a:path w="76200" h="314959">
                <a:moveTo>
                  <a:pt x="35813" y="0"/>
                </a:moveTo>
                <a:lnTo>
                  <a:pt x="28575" y="238124"/>
                </a:lnTo>
                <a:lnTo>
                  <a:pt x="47644" y="238124"/>
                </a:lnTo>
                <a:lnTo>
                  <a:pt x="54863" y="634"/>
                </a:lnTo>
                <a:lnTo>
                  <a:pt x="358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10125" y="7753095"/>
            <a:ext cx="1000125" cy="695325"/>
          </a:xfrm>
          <a:custGeom>
            <a:avLst/>
            <a:gdLst/>
            <a:ahLst/>
            <a:cxnLst/>
            <a:rect l="l" t="t" r="r" b="b"/>
            <a:pathLst>
              <a:path w="1000125" h="695325">
                <a:moveTo>
                  <a:pt x="884174" y="0"/>
                </a:moveTo>
                <a:lnTo>
                  <a:pt x="115950" y="0"/>
                </a:lnTo>
                <a:lnTo>
                  <a:pt x="70830" y="9076"/>
                </a:lnTo>
                <a:lnTo>
                  <a:pt x="33972" y="33845"/>
                </a:lnTo>
                <a:lnTo>
                  <a:pt x="9116" y="70615"/>
                </a:lnTo>
                <a:lnTo>
                  <a:pt x="0" y="115696"/>
                </a:lnTo>
                <a:lnTo>
                  <a:pt x="0" y="579246"/>
                </a:lnTo>
                <a:lnTo>
                  <a:pt x="9116" y="624367"/>
                </a:lnTo>
                <a:lnTo>
                  <a:pt x="33972" y="661225"/>
                </a:lnTo>
                <a:lnTo>
                  <a:pt x="70830" y="686081"/>
                </a:lnTo>
                <a:lnTo>
                  <a:pt x="115950" y="695197"/>
                </a:lnTo>
                <a:lnTo>
                  <a:pt x="884174" y="695197"/>
                </a:lnTo>
                <a:lnTo>
                  <a:pt x="929294" y="686081"/>
                </a:lnTo>
                <a:lnTo>
                  <a:pt x="966152" y="661225"/>
                </a:lnTo>
                <a:lnTo>
                  <a:pt x="991008" y="624367"/>
                </a:lnTo>
                <a:lnTo>
                  <a:pt x="1000125" y="579246"/>
                </a:lnTo>
                <a:lnTo>
                  <a:pt x="1000125" y="115696"/>
                </a:lnTo>
                <a:lnTo>
                  <a:pt x="991008" y="70615"/>
                </a:lnTo>
                <a:lnTo>
                  <a:pt x="966152" y="33845"/>
                </a:lnTo>
                <a:lnTo>
                  <a:pt x="929294" y="9076"/>
                </a:lnTo>
                <a:lnTo>
                  <a:pt x="884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810125" y="7753095"/>
            <a:ext cx="1000125" cy="695325"/>
          </a:xfrm>
          <a:custGeom>
            <a:avLst/>
            <a:gdLst/>
            <a:ahLst/>
            <a:cxnLst/>
            <a:rect l="l" t="t" r="r" b="b"/>
            <a:pathLst>
              <a:path w="1000125" h="695325">
                <a:moveTo>
                  <a:pt x="0" y="115696"/>
                </a:moveTo>
                <a:lnTo>
                  <a:pt x="9116" y="70615"/>
                </a:lnTo>
                <a:lnTo>
                  <a:pt x="33972" y="33845"/>
                </a:lnTo>
                <a:lnTo>
                  <a:pt x="70830" y="9076"/>
                </a:lnTo>
                <a:lnTo>
                  <a:pt x="115950" y="0"/>
                </a:lnTo>
                <a:lnTo>
                  <a:pt x="884174" y="0"/>
                </a:lnTo>
                <a:lnTo>
                  <a:pt x="929294" y="9076"/>
                </a:lnTo>
                <a:lnTo>
                  <a:pt x="966152" y="33845"/>
                </a:lnTo>
                <a:lnTo>
                  <a:pt x="991008" y="70615"/>
                </a:lnTo>
                <a:lnTo>
                  <a:pt x="1000125" y="115696"/>
                </a:lnTo>
                <a:lnTo>
                  <a:pt x="1000125" y="579246"/>
                </a:lnTo>
                <a:lnTo>
                  <a:pt x="991008" y="624367"/>
                </a:lnTo>
                <a:lnTo>
                  <a:pt x="966152" y="661225"/>
                </a:lnTo>
                <a:lnTo>
                  <a:pt x="929294" y="686081"/>
                </a:lnTo>
                <a:lnTo>
                  <a:pt x="884174" y="695197"/>
                </a:lnTo>
                <a:lnTo>
                  <a:pt x="115950" y="695197"/>
                </a:lnTo>
                <a:lnTo>
                  <a:pt x="70830" y="686081"/>
                </a:lnTo>
                <a:lnTo>
                  <a:pt x="33972" y="661225"/>
                </a:lnTo>
                <a:lnTo>
                  <a:pt x="9116" y="624367"/>
                </a:lnTo>
                <a:lnTo>
                  <a:pt x="0" y="579246"/>
                </a:lnTo>
                <a:lnTo>
                  <a:pt x="0" y="115696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095875" y="7870825"/>
            <a:ext cx="615950" cy="1905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114925" y="8054975"/>
            <a:ext cx="568325" cy="1905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959350" y="8235950"/>
            <a:ext cx="939800" cy="190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4961509" y="7837004"/>
            <a:ext cx="719455" cy="575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ctr">
              <a:lnSpc>
                <a:spcPct val="109000"/>
              </a:lnSpc>
              <a:spcBef>
                <a:spcPts val="115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Further  Doctor 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on</a:t>
            </a:r>
            <a:r>
              <a:rPr sz="110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y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664200" y="8235950"/>
            <a:ext cx="41275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967" y="393446"/>
            <a:ext cx="1115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USER</a:t>
            </a:r>
            <a:r>
              <a:rPr sz="14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STORIES: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9560" y="754380"/>
          <a:ext cx="6918960" cy="885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620"/>
                <a:gridCol w="1441450"/>
                <a:gridCol w="716915"/>
                <a:gridCol w="1276985"/>
                <a:gridCol w="1281430"/>
                <a:gridCol w="924560"/>
              </a:tblGrid>
              <a:tr h="734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</a:t>
                      </a:r>
                      <a:r>
                        <a:rPr sz="14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 marR="39370" indent="133350">
                        <a:lnSpc>
                          <a:spcPct val="101000"/>
                        </a:lnSpc>
                        <a:spcBef>
                          <a:spcPts val="1075"/>
                        </a:spcBef>
                      </a:pP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Functional  </a:t>
                      </a:r>
                      <a:r>
                        <a:rPr sz="1400" b="1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quir</a:t>
                      </a: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400" b="1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r>
                        <a:rPr sz="14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36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63500" indent="-56515" algn="ctr">
                        <a:lnSpc>
                          <a:spcPct val="101000"/>
                        </a:lnSpc>
                        <a:spcBef>
                          <a:spcPts val="205"/>
                        </a:spcBef>
                      </a:pP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  </a:t>
                      </a:r>
                      <a:r>
                        <a:rPr sz="1400" b="1" spc="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sz="14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ory  No.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</a:t>
                      </a:r>
                      <a:r>
                        <a:rPr sz="14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Task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 marR="64770" indent="-149225">
                        <a:lnSpc>
                          <a:spcPct val="101000"/>
                        </a:lnSpc>
                        <a:spcBef>
                          <a:spcPts val="1075"/>
                        </a:spcBef>
                      </a:pP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14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r>
                        <a:rPr sz="14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sz="14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sz="1400" b="1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1400" b="1" spc="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r>
                        <a:rPr sz="14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r>
                        <a:rPr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  </a:t>
                      </a: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Criteria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36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Priority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</a:t>
                      </a:r>
                      <a:endParaRPr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Hospitalization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USN-1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02565">
                        <a:lnSpc>
                          <a:spcPct val="102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are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required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hospitalize</a:t>
                      </a:r>
                      <a:r>
                        <a:rPr sz="1200" spc="-7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if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they have  COVID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+ve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64135">
                        <a:lnSpc>
                          <a:spcPct val="102000"/>
                        </a:lnSpc>
                        <a:spcBef>
                          <a:spcPts val="1035"/>
                        </a:spcBef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Direct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ita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izati</a:t>
                      </a:r>
                      <a:r>
                        <a:rPr sz="12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Treatment</a:t>
                      </a:r>
                      <a:r>
                        <a:rPr sz="1200" spc="-4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USN-2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9845">
                        <a:lnSpc>
                          <a:spcPct val="102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</a:t>
                      </a:r>
                      <a:r>
                        <a:rPr sz="1200" spc="-6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should  collect their  treatment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 and get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further 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doctor  consult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255270">
                        <a:lnSpc>
                          <a:spcPct val="101000"/>
                        </a:lnSpc>
                        <a:spcBef>
                          <a:spcPts val="1075"/>
                        </a:spcBef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They can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receive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</a:t>
                      </a:r>
                      <a:r>
                        <a:rPr sz="1200" spc="-9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from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62865">
                        <a:lnSpc>
                          <a:spcPct val="103000"/>
                        </a:lnSpc>
                      </a:pPr>
                      <a:r>
                        <a:rPr sz="13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  </a:t>
                      </a:r>
                      <a:r>
                        <a:rPr sz="1300" b="1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r>
                        <a:rPr sz="1300" b="1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13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r>
                        <a:rPr sz="1300" b="1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ag</a:t>
                      </a:r>
                      <a:r>
                        <a:rPr sz="13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3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r>
                        <a:rPr sz="13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3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nt</a:t>
                      </a:r>
                      <a:endParaRPr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499745">
                        <a:lnSpc>
                          <a:spcPct val="101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Resource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oc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ati</a:t>
                      </a:r>
                      <a:r>
                        <a:rPr sz="12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USN-3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49530">
                        <a:lnSpc>
                          <a:spcPct val="102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  Management  should</a:t>
                      </a:r>
                      <a:r>
                        <a:rPr sz="1200" spc="-8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allocate  the necessary  resource for  treating the  COVID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162560">
                        <a:lnSpc>
                          <a:spcPct val="102000"/>
                        </a:lnSpc>
                      </a:pP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Should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ready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for</a:t>
                      </a:r>
                      <a:r>
                        <a:rPr sz="1200" spc="-6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any  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cum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nc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238125">
                        <a:lnSpc>
                          <a:spcPct val="102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Predicting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Length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r>
                        <a:rPr sz="1200" spc="-9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Stay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USN-4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8125">
                        <a:lnSpc>
                          <a:spcPct val="102000"/>
                        </a:lnSpc>
                        <a:spcBef>
                          <a:spcPts val="205"/>
                        </a:spcBef>
                      </a:pP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r>
                        <a:rPr sz="1200" spc="-6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Doctors  should be  aware of  condition</a:t>
                      </a:r>
                      <a:r>
                        <a:rPr sz="1200" spc="-8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  Patients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predict the  LoS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71755">
                        <a:lnSpc>
                          <a:spcPct val="102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Exploring the  data about</a:t>
                      </a:r>
                      <a:r>
                        <a:rPr sz="1200" spc="-7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patient health  condition and  predicting</a:t>
                      </a:r>
                      <a:r>
                        <a:rPr sz="1200" spc="-3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LoS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1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441325">
                        <a:lnSpc>
                          <a:spcPct val="102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Resource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1200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aila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ili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USN-5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57150">
                        <a:lnSpc>
                          <a:spcPct val="102000"/>
                        </a:lnSpc>
                        <a:spcBef>
                          <a:spcPts val="200"/>
                        </a:spcBef>
                      </a:pP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  Staff should</a:t>
                      </a:r>
                      <a:r>
                        <a:rPr sz="1200" spc="-8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  aware of  available  resources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 marR="94615">
                        <a:lnSpc>
                          <a:spcPct val="102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Visualizing</a:t>
                      </a:r>
                      <a:r>
                        <a:rPr sz="1200" spc="-5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about the  resource  availability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5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Staff Welfare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USN-6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6675">
                        <a:lnSpc>
                          <a:spcPct val="102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working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staff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should</a:t>
                      </a:r>
                      <a:r>
                        <a:rPr sz="1200" spc="-9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  </a:t>
                      </a:r>
                      <a:r>
                        <a:rPr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safe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  </a:t>
                      </a:r>
                      <a:r>
                        <a:rPr sz="12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conscious  </a:t>
                      </a: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about the  COVID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High</a:t>
                      </a:r>
                      <a:endParaRPr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On-screen Show (4:3)</PresentationFormat>
  <Paragraphs>199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</dc:creator>
  <cp:lastModifiedBy>My</cp:lastModifiedBy>
  <cp:revision>1</cp:revision>
  <dcterms:created xsi:type="dcterms:W3CDTF">2022-11-02T14:41:22Z</dcterms:created>
  <dcterms:modified xsi:type="dcterms:W3CDTF">2022-11-02T14:41:22Z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2022-10-19T05:30:00Z</vt:filetime>
  </property>
  <property fmtid="{D5CDD505-2E9C-101B-9397-08002B2CF9AE}" pid="3" name="Creator">
    <vt:lpwstr>Microsoft Word</vt:lpwstr>
  </property>
  <property fmtid="{D5CDD505-2E9C-101B-9397-08002B2CF9AE}" pid="4" name="LastSaved">
    <vt:filetime>2022-11-02T05:30:00Z</vt:filetime>
  </property>
  <property fmtid="{D5CDD505-2E9C-101B-9397-08002B2CF9AE}" pid="5" name="ICV">
    <vt:lpwstr>E793CB3B50E145AB850E757FE1C09F43</vt:lpwstr>
  </property>
  <property fmtid="{D5CDD505-2E9C-101B-9397-08002B2CF9AE}" pid="6" name="KSOProductBuildVer">
    <vt:lpwstr>1033-11.2.0.11380</vt:lpwstr>
  </property>
</Properties>
</file>