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6" d="100"/>
          <a:sy n="106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83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7aea9a5e-d67f-46d8-a2ed-a5e7cb715190/Brainstorm &amp; Idea prioritization-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5139" y="10223"/>
            <a:ext cx="1619862" cy="51343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AC445C-0BCF-8805-13D5-266AF94E3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23" y="11302"/>
            <a:ext cx="1621677" cy="51332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77B389-FD48-F86C-CDC3-E83E9E6AC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366" y="11302"/>
            <a:ext cx="1621677" cy="5133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7D831B-177F-D1C3-3237-945E4FD8F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9577" y="-10225"/>
            <a:ext cx="3023878" cy="5133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8780B-FC31-002C-3327-D85EF651C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7666" y="0"/>
            <a:ext cx="2999492" cy="5133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F4482-A114-8AC0-2467-D13CD89C9C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7158" y="-10226"/>
            <a:ext cx="1621677" cy="51332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gabeguna579@outlook.com</cp:lastModifiedBy>
  <cp:revision>2</cp:revision>
  <dcterms:created xsi:type="dcterms:W3CDTF">2022-09-23T17:09:46Z</dcterms:created>
  <dcterms:modified xsi:type="dcterms:W3CDTF">2022-09-23T17:15:48Z</dcterms:modified>
</cp:coreProperties>
</file>