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84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3914661-3e87-4941-adda-567b67dbb334/IBM Empathy Map Canvas by GS.TP.PN.V.MK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"/>
            <a:ext cx="9144000" cy="5138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gabeguna579@outlook.com</cp:lastModifiedBy>
  <cp:revision>3</cp:revision>
  <dcterms:created xsi:type="dcterms:W3CDTF">2022-09-17T06:32:15Z</dcterms:created>
  <dcterms:modified xsi:type="dcterms:W3CDTF">2022-09-23T17:19:32Z</dcterms:modified>
</cp:coreProperties>
</file>