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1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08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9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7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4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6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0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6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47C1-9EF1-4FE3-A6E8-A7181A90C693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30A5-6A00-4B6D-A4D9-C5A59ABE1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5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DATA ANALYTICS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429000"/>
            <a:ext cx="8424936" cy="278316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lang="en-IN" alt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endParaRPr lang="en-US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 M</a:t>
            </a:r>
            <a:r>
              <a:rPr lang="en-IN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[623119104015]                                            </a:t>
            </a:r>
            <a:r>
              <a:rPr lang="en-IN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DODDAMREDDY PARAMESWAR [623119104003]                                            </a:t>
            </a:r>
            <a:r>
              <a:rPr lang="en-IN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POORNIMA M</a:t>
            </a:r>
            <a:r>
              <a:rPr lang="en-IN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[623119104019]                                           </a:t>
            </a:r>
            <a:endParaRPr lang="en-IN" sz="3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RUKMANI M 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[623119104023]                                            </a:t>
            </a:r>
            <a:r>
              <a:rPr lang="en-IN" alt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B.E-FINAL YEAR-CSE</a:t>
            </a:r>
          </a:p>
          <a:p>
            <a:pPr algn="l"/>
            <a:r>
              <a:rPr lang="en-US" sz="3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VSA GROUP  OF INSTITUTIONS</a:t>
            </a:r>
          </a:p>
          <a:p>
            <a:pPr algn="l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1340768"/>
          <a:ext cx="8229600" cy="378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90"/>
                <a:gridCol w="1872198"/>
                <a:gridCol w="1656184"/>
                <a:gridCol w="1440160"/>
                <a:gridCol w="2540968"/>
              </a:tblGrid>
              <a:tr h="109855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259228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PROCESS ANALYTICS USING </a:t>
                      </a:r>
                    </a:p>
                    <a:p>
                      <a:r>
                        <a:rPr lang="en-IN" dirty="0"/>
                        <a:t>A BIG DATA APPROCH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A.VERA-BAQUERO,</a:t>
                      </a:r>
                    </a:p>
                    <a:p>
                      <a:r>
                        <a:rPr lang="en-IN"/>
                        <a:t>R.COLOMO-PALACIES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ANALYTICS,</a:t>
                      </a:r>
                    </a:p>
                    <a:p>
                      <a:r>
                        <a:rPr lang="en-IN" dirty="0"/>
                        <a:t>BUSINESS PROCESS</a:t>
                      </a:r>
                    </a:p>
                    <a:p>
                      <a:r>
                        <a:rPr lang="en-IN" dirty="0"/>
                        <a:t>ANALYTICS,</a:t>
                      </a:r>
                    </a:p>
                    <a:p>
                      <a:r>
                        <a:rPr lang="en-IN" dirty="0"/>
                        <a:t>BIG DATA.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421359"/>
              </p:ext>
            </p:extLst>
          </p:nvPr>
        </p:nvGraphicFramePr>
        <p:xfrm>
          <a:off x="611560" y="1052736"/>
          <a:ext cx="8229600" cy="4787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800200"/>
                <a:gridCol w="1800200"/>
                <a:gridCol w="1656184"/>
                <a:gridCol w="2036912"/>
              </a:tblGrid>
              <a:tr h="1836792">
                <a:tc>
                  <a:txBody>
                    <a:bodyPr/>
                    <a:lstStyle/>
                    <a:p>
                      <a:pPr algn="ctr"/>
                      <a:r>
                        <a:rPr lang="en-IN" sz="2400" b="1" baseline="0" dirty="0" smtClean="0"/>
                        <a:t> </a:t>
                      </a:r>
                    </a:p>
                    <a:p>
                      <a:pPr algn="ctr"/>
                      <a:r>
                        <a:rPr lang="en-IN" sz="2400" b="1" baseline="0" dirty="0" smtClean="0"/>
                        <a:t>   S.NO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 smtClean="0"/>
                    </a:p>
                    <a:p>
                      <a:pPr algn="ctr"/>
                      <a:r>
                        <a:rPr lang="en-IN" sz="2400" b="1" dirty="0" smtClean="0"/>
                        <a:t>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 smtClean="0"/>
                    </a:p>
                    <a:p>
                      <a:pPr algn="ctr"/>
                      <a:r>
                        <a:rPr lang="en-IN" sz="2400" b="1" dirty="0" smtClean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YEAR</a:t>
                      </a:r>
                      <a:r>
                        <a:rPr lang="en-IN" sz="2400" b="1" baseline="0" dirty="0" smtClean="0"/>
                        <a:t> OF PUBLICATION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INFERENCE</a:t>
                      </a:r>
                      <a:endParaRPr lang="en-IN" sz="2400" b="1" dirty="0"/>
                    </a:p>
                  </a:txBody>
                  <a:tcPr/>
                </a:tc>
              </a:tr>
              <a:tr h="14755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 smtClean="0"/>
                        <a:t>MODELING</a:t>
                      </a:r>
                      <a:r>
                        <a:rPr lang="en-IN" baseline="0" dirty="0" smtClean="0"/>
                        <a:t> AND OPTIMIZATION FOR BIG DATA ANALYTICS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K.SLAVAKIS</a:t>
                      </a:r>
                    </a:p>
                    <a:p>
                      <a:r>
                        <a:rPr lang="en-IN" dirty="0" smtClean="0"/>
                        <a:t>G.B.GIANNAKIS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</a:t>
                      </a:r>
                      <a:r>
                        <a:rPr lang="en-IN" baseline="0" dirty="0" smtClean="0"/>
                        <a:t> DATA,COMPRESSED</a:t>
                      </a:r>
                    </a:p>
                    <a:p>
                      <a:r>
                        <a:rPr lang="en-IN" baseline="0" dirty="0" smtClean="0"/>
                        <a:t>SENSING,DATA ANALYTICS LEARNING</a:t>
                      </a:r>
                      <a:endParaRPr lang="en-IN" dirty="0"/>
                    </a:p>
                  </a:txBody>
                  <a:tcPr/>
                </a:tc>
              </a:tr>
              <a:tr h="14755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 smtClean="0"/>
                        <a:t>TOWARD</a:t>
                      </a:r>
                      <a:r>
                        <a:rPr lang="en-IN" baseline="0" dirty="0" smtClean="0"/>
                        <a:t> SCALABLE SYSTEM FOR BIG DATA ANALYTICS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H.HU,Y.WEN,T.S.</a:t>
                      </a:r>
                      <a:r>
                        <a:rPr lang="en-IN" baseline="0" dirty="0" smtClean="0"/>
                        <a:t> CHUA,&amp;X.LI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r>
                        <a:rPr lang="en-IN" baseline="0" dirty="0" smtClean="0"/>
                        <a:t> COMMUNICATION,PUBLIC COMMUNICATION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5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258522"/>
              </p:ext>
            </p:extLst>
          </p:nvPr>
        </p:nvGraphicFramePr>
        <p:xfrm>
          <a:off x="539552" y="332656"/>
          <a:ext cx="8229600" cy="5573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656184"/>
                <a:gridCol w="1800200"/>
                <a:gridCol w="1584176"/>
                <a:gridCol w="2036912"/>
              </a:tblGrid>
              <a:tr h="120427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S.NO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TITLE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AUTHOR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YEAR OH PUBLICATION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INFERENCE</a:t>
                      </a:r>
                      <a:endParaRPr lang="en-IN" sz="2400" b="1" dirty="0"/>
                    </a:p>
                  </a:txBody>
                  <a:tcPr/>
                </a:tc>
              </a:tr>
              <a:tr h="1786692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BIG</a:t>
                      </a:r>
                      <a:r>
                        <a:rPr lang="en-IN" baseline="0" dirty="0" smtClean="0"/>
                        <a:t> DATA ANALYTICS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N.ELGENDY&amp;</a:t>
                      </a:r>
                    </a:p>
                    <a:p>
                      <a:r>
                        <a:rPr lang="en-IN" dirty="0" smtClean="0"/>
                        <a:t>A.ELARAL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MINING,</a:t>
                      </a:r>
                    </a:p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MAKING,</a:t>
                      </a:r>
                    </a:p>
                    <a:p>
                      <a:r>
                        <a:rPr lang="en-IN" baseline="0" dirty="0" smtClean="0"/>
                        <a:t>BIG DATA.</a:t>
                      </a:r>
                      <a:endParaRPr lang="en-IN" dirty="0"/>
                    </a:p>
                  </a:txBody>
                  <a:tcPr/>
                </a:tc>
              </a:tr>
              <a:tr h="258244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DATA –INTENSIVE APPLICATIONS,</a:t>
                      </a:r>
                    </a:p>
                    <a:p>
                      <a:r>
                        <a:rPr lang="en-IN" baseline="0" dirty="0" smtClean="0"/>
                        <a:t>CHALLENGES,</a:t>
                      </a:r>
                    </a:p>
                    <a:p>
                      <a:r>
                        <a:rPr lang="en-IN" baseline="0" dirty="0" smtClean="0"/>
                        <a:t>TECHNIQUES AND TECHNOLOGIES</a:t>
                      </a:r>
                    </a:p>
                    <a:p>
                      <a:endParaRPr lang="en-I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C.P.</a:t>
                      </a:r>
                      <a:r>
                        <a:rPr lang="en-IN" baseline="0" dirty="0" smtClean="0"/>
                        <a:t> CHEN &amp;</a:t>
                      </a:r>
                    </a:p>
                    <a:p>
                      <a:r>
                        <a:rPr lang="en-IN" baseline="0" dirty="0" smtClean="0"/>
                        <a:t>C.Y .ZHANG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DATA-INTENSIVE</a:t>
                      </a:r>
                    </a:p>
                    <a:p>
                      <a:r>
                        <a:rPr lang="en-IN" dirty="0" smtClean="0"/>
                        <a:t>COMPUTING,E-SCIENCE</a:t>
                      </a:r>
                    </a:p>
                    <a:p>
                      <a:r>
                        <a:rPr lang="en-IN" dirty="0" smtClean="0"/>
                        <a:t>PARALLEL</a:t>
                      </a:r>
                      <a:r>
                        <a:rPr lang="en-IN" baseline="0" dirty="0" smtClean="0"/>
                        <a:t> AND DISTRIBUTED COMPUTING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157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GLOBAL SALES DATA ANALYTICS</vt:lpstr>
      <vt:lpstr>LITERATURE REVIEW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SALES DATA ANALYTICS</dc:title>
  <dc:creator>ELCOT</dc:creator>
  <cp:lastModifiedBy>ELCOT</cp:lastModifiedBy>
  <cp:revision>4</cp:revision>
  <dcterms:created xsi:type="dcterms:W3CDTF">2022-10-18T14:20:08Z</dcterms:created>
  <dcterms:modified xsi:type="dcterms:W3CDTF">2022-10-18T15:13:47Z</dcterms:modified>
</cp:coreProperties>
</file>