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84" r:id="rId3"/>
    <p:sldId id="403" r:id="rId5"/>
    <p:sldId id="431" r:id="rId6"/>
    <p:sldId id="457" r:id="rId7"/>
    <p:sldId id="433" r:id="rId8"/>
    <p:sldId id="456" r:id="rId9"/>
    <p:sldId id="434" r:id="rId10"/>
    <p:sldId id="435" r:id="rId11"/>
    <p:sldId id="458" r:id="rId12"/>
    <p:sldId id="436" r:id="rId13"/>
    <p:sldId id="459" r:id="rId14"/>
    <p:sldId id="437" r:id="rId15"/>
    <p:sldId id="438" r:id="rId16"/>
    <p:sldId id="419" r:id="rId17"/>
    <p:sldId id="426" r:id="rId18"/>
    <p:sldId id="429" r:id="rId19"/>
    <p:sldId id="441" r:id="rId20"/>
    <p:sldId id="442" r:id="rId21"/>
    <p:sldId id="460" r:id="rId22"/>
    <p:sldId id="444" r:id="rId23"/>
    <p:sldId id="445" r:id="rId24"/>
    <p:sldId id="446" r:id="rId25"/>
    <p:sldId id="448" r:id="rId26"/>
    <p:sldId id="449" r:id="rId27"/>
    <p:sldId id="450" r:id="rId28"/>
    <p:sldId id="451" r:id="rId29"/>
    <p:sldId id="452" r:id="rId30"/>
    <p:sldId id="42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00FF"/>
    <a:srgbClr val="FAE4E4"/>
    <a:srgbClr val="F8EA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62547" autoAdjust="0"/>
  </p:normalViewPr>
  <p:slideViewPr>
    <p:cSldViewPr>
      <p:cViewPr varScale="1">
        <p:scale>
          <a:sx n="83" d="100"/>
          <a:sy n="83" d="100"/>
        </p:scale>
        <p:origin x="547"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Problem Definition</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Project Progress Tracking</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Project Planning Tool</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Coding &amp; Solutioning</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Acceptance Testing</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Performance Metrics</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Project Demonstration</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Project Documentation</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Thank You Slide</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Empathise &amp; Discover</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Brainstorming</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Technical Architecture</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Open source Framework Used</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Third Party API</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Cloud Deployment</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Project Milestone &amp; Task</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Sprint Delivery Plan</a:t>
          </a:r>
          <a:endParaRPr lang="en-US" b="1" dirty="0"/>
        </a:p>
      </dgm:t>
    </dgm:pt>
    <dgm:pt modelId="{348C3F2B-206B-4F3C-A80B-A40A8C277BDD}" cxnId="{DD6D5D9D-F182-4E1E-BB4F-11E94061F655}" type="parTrans">
      <dgm:prSet/>
      <dgm:spPr/>
      <dgm:t>
        <a:bodyPr/>
        <a:lstStyle/>
        <a:p>
          <a:endParaRPr lang="en-US"/>
        </a:p>
      </dgm:t>
    </dgm:pt>
    <dgm:pt modelId="{B8DF8B38-CA32-4034-94C9-39FD91EB1006}" cxnId="{DD6D5D9D-F182-4E1E-BB4F-11E94061F655}" type="sibTrans">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Problem Definition</a:t>
          </a:r>
          <a:endParaRPr lang="en-US" b="1" dirty="0"/>
        </a:p>
      </dsp:txBody>
      <dsp:txXfrm>
        <a:off x="0" y="10795"/>
        <a:ext cx="8229600" cy="11214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Project Progress Tracking</a:t>
          </a:r>
          <a:endParaRPr lang="en-US" b="1" dirty="0"/>
        </a:p>
      </dsp:txBody>
      <dsp:txXfrm>
        <a:off x="0" y="10795"/>
        <a:ext cx="8229600" cy="11214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Project Planning Tool</a:t>
          </a:r>
          <a:endParaRPr lang="en-US" b="1" dirty="0"/>
        </a:p>
      </dsp:txBody>
      <dsp:txXfrm>
        <a:off x="0" y="10795"/>
        <a:ext cx="8229600" cy="11214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Coding &amp; Solutioning</a:t>
          </a:r>
          <a:endParaRPr lang="en-US" b="1" dirty="0"/>
        </a:p>
      </dsp:txBody>
      <dsp:txXfrm>
        <a:off x="0" y="10795"/>
        <a:ext cx="8229600" cy="11214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Acceptance Testing</a:t>
          </a:r>
          <a:endParaRPr lang="en-US" b="1" dirty="0"/>
        </a:p>
      </dsp:txBody>
      <dsp:txXfrm>
        <a:off x="0" y="10795"/>
        <a:ext cx="8229600" cy="11214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Performance Metrics</a:t>
          </a:r>
          <a:endParaRPr lang="en-US" b="1" dirty="0"/>
        </a:p>
      </dsp:txBody>
      <dsp:txXfrm>
        <a:off x="0" y="10795"/>
        <a:ext cx="8229600" cy="11214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Project Demonstration</a:t>
          </a:r>
          <a:endParaRPr lang="en-US" b="1" dirty="0"/>
        </a:p>
      </dsp:txBody>
      <dsp:txXfrm>
        <a:off x="0" y="10795"/>
        <a:ext cx="8229600" cy="11214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Project Documentation</a:t>
          </a:r>
          <a:endParaRPr lang="en-US" b="1" dirty="0"/>
        </a:p>
      </dsp:txBody>
      <dsp:txXfrm>
        <a:off x="0" y="10795"/>
        <a:ext cx="8229600" cy="11214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Thank You Slide</a:t>
          </a:r>
          <a:endParaRPr lang="en-US" b="1" dirty="0"/>
        </a:p>
      </dsp:txBody>
      <dsp:txXfrm>
        <a:off x="0" y="10795"/>
        <a:ext cx="8229600" cy="1121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Empathise &amp; Discover</a:t>
          </a:r>
          <a:endParaRPr lang="en-US" b="1" dirty="0"/>
        </a:p>
      </dsp:txBody>
      <dsp:txXfrm>
        <a:off x="0" y="10795"/>
        <a:ext cx="8229600" cy="1121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Brainstorming</a:t>
          </a:r>
          <a:endParaRPr lang="en-US" b="1" dirty="0"/>
        </a:p>
      </dsp:txBody>
      <dsp:txXfrm>
        <a:off x="0" y="10795"/>
        <a:ext cx="8229600" cy="1121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Technical Architecture</a:t>
          </a:r>
          <a:endParaRPr lang="en-US" b="1" dirty="0"/>
        </a:p>
      </dsp:txBody>
      <dsp:txXfrm>
        <a:off x="0" y="10795"/>
        <a:ext cx="8229600" cy="112141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Open source Framework Used</a:t>
          </a:r>
          <a:endParaRPr lang="en-US" b="1" dirty="0"/>
        </a:p>
      </dsp:txBody>
      <dsp:txXfrm>
        <a:off x="0" y="10795"/>
        <a:ext cx="8229600" cy="112141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Third Party API</a:t>
          </a:r>
          <a:endParaRPr lang="en-US" b="1" dirty="0"/>
        </a:p>
      </dsp:txBody>
      <dsp:txXfrm>
        <a:off x="0" y="10795"/>
        <a:ext cx="8229600" cy="112141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Cloud Deployment</a:t>
          </a:r>
          <a:endParaRPr lang="en-US" b="1" dirty="0"/>
        </a:p>
      </dsp:txBody>
      <dsp:txXfrm>
        <a:off x="0" y="10795"/>
        <a:ext cx="8229600" cy="112141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Project Milestone &amp; Task</a:t>
          </a:r>
          <a:endParaRPr lang="en-US" b="1" dirty="0"/>
        </a:p>
      </dsp:txBody>
      <dsp:txXfrm>
        <a:off x="0" y="10795"/>
        <a:ext cx="8229600" cy="1121410"/>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43000"/>
        <a:chOff x="0" y="0"/>
        <a:chExt cx="8229600" cy="1143000"/>
      </a:xfrm>
    </dsp:grpSpPr>
    <dsp:sp modelId="{C589CD5D-C973-4B78-B0C3-2CDB5CEE537F}">
      <dsp:nvSpPr>
        <dsp:cNvPr id="3" name="Rounded Rectangle 2"/>
        <dsp:cNvSpPr/>
      </dsp:nvSpPr>
      <dsp:spPr bwMode="white">
        <a:xfrm>
          <a:off x="0" y="10795"/>
          <a:ext cx="8229600" cy="1121410"/>
        </a:xfrm>
        <a:prstGeom prst="roundRect">
          <a:avLst/>
        </a:prstGeom>
        <a:solidFill>
          <a:srgbClr val="0070C0"/>
        </a:solidFill>
        <a:ln w="76200"/>
      </dsp:spPr>
      <dsp:style>
        <a:lnRef idx="2">
          <a:schemeClr val="lt1"/>
        </a:lnRef>
        <a:fillRef idx="1">
          <a:schemeClr val="accent1"/>
        </a:fillRef>
        <a:effectRef idx="0">
          <a:scrgbClr r="0" g="0" b="0"/>
        </a:effectRef>
        <a:fontRef idx="minor">
          <a:schemeClr val="lt1"/>
        </a:fontRef>
      </dsp:style>
      <dsp:txBody>
        <a:bodyPr lIns="167640" tIns="167640" rIns="167640" bIns="167640" anchor="ctr"/>
        <a:lstStyle>
          <a:lvl1pPr algn="l">
            <a:defRPr sz="4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lvl="0" algn="ctr" rtl="0">
            <a:lnSpc>
              <a:spcPct val="100000"/>
            </a:lnSpc>
            <a:spcBef>
              <a:spcPct val="0"/>
            </a:spcBef>
            <a:spcAft>
              <a:spcPct val="35000"/>
            </a:spcAft>
          </a:pPr>
          <a:r>
            <a:rPr lang="en-IN" b="1" dirty="0"/>
            <a:t>  Sprint Delivery Plan</a:t>
          </a:r>
          <a:endParaRPr lang="en-US" b="1" dirty="0"/>
        </a:p>
      </dsp:txBody>
      <dsp:txXfrm>
        <a:off x="0" y="10795"/>
        <a:ext cx="8229600" cy="11214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B46DD-072E-41D8-9BD8-A93CC18EFF2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E8C42-413C-4767-B60A-9979E884357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 for Teachers: </a:t>
            </a:r>
            <a:endParaRPr lang="en-US" b="1" dirty="0"/>
          </a:p>
          <a:p>
            <a:r>
              <a:rPr lang="en-US" dirty="0"/>
              <a:t>The</a:t>
            </a:r>
            <a:r>
              <a:rPr lang="en-US" baseline="0" dirty="0"/>
              <a:t> Synopsis presentation should contain 1. Real life applications 2. Overview of the subject 3. PO’s CO’s of the course 4. Individual Units overview 5. Lesson Plan 6. Flip Class topics</a:t>
            </a:r>
            <a:endParaRPr lang="en-US" dirty="0"/>
          </a:p>
          <a:p>
            <a:endParaRPr lang="en-US" dirty="0"/>
          </a:p>
          <a:p>
            <a:pPr algn="ctr"/>
            <a:r>
              <a:rPr lang="en-US" sz="1220" b="1" i="1" dirty="0">
                <a:solidFill>
                  <a:srgbClr val="C00000"/>
                </a:solidFill>
                <a:latin typeface="Monotype Corsiva" pitchFamily="66" charset="0"/>
              </a:rPr>
              <a:t>“ Be professionally dressed and use a QUALITY PEN. Never hand an ordinary PEN</a:t>
            </a:r>
            <a:r>
              <a:rPr lang="en-US" sz="1220" b="1" i="1" baseline="0" dirty="0">
                <a:solidFill>
                  <a:srgbClr val="C00000"/>
                </a:solidFill>
                <a:latin typeface="Monotype Corsiva" pitchFamily="66" charset="0"/>
              </a:rPr>
              <a:t> as a Cosmetic Effect”</a:t>
            </a:r>
            <a:endParaRPr lang="en-US" sz="1220" b="1" i="1" dirty="0">
              <a:solidFill>
                <a:srgbClr val="C00000"/>
              </a:solidFill>
              <a:latin typeface="Monotype Corsiva" pitchFamily="66" charset="0"/>
            </a:endParaRPr>
          </a:p>
        </p:txBody>
      </p:sp>
      <p:sp>
        <p:nvSpPr>
          <p:cNvPr id="4" name="Slide Number Placeholder 3"/>
          <p:cNvSpPr>
            <a:spLocks noGrp="1"/>
          </p:cNvSpPr>
          <p:nvPr>
            <p:ph type="sldNum" sz="quarter" idx="10"/>
          </p:nvPr>
        </p:nvSpPr>
        <p:spPr/>
        <p:txBody>
          <a:bodyPr/>
          <a:lstStyle/>
          <a:p>
            <a:fld id="{23C5960A-C161-4416-85AC-2BD0C05F56D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AE8C42-413C-4767-B60A-9979E884357D}"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AE8C42-413C-4767-B60A-9979E884357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564D412-A23A-4DDB-9BC0-35736CA3CAAA}" type="datetime1">
              <a:rPr lang="en-IN" smtClean="0"/>
            </a:fld>
            <a:endParaRPr lang="en-US"/>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endParaRPr lang="en-US"/>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F418467-A90F-4086-968F-BBC23B6795C6}" type="datetime1">
              <a:rPr lang="en-IN" smtClean="0"/>
            </a:fld>
            <a:endParaRPr lang="en-US"/>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endParaRPr lang="en-US"/>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78C1033-9966-4D95-AD5B-13AF4E3E3C8F}" type="datetime1">
              <a:rPr lang="en-IN" smtClean="0"/>
            </a:fld>
            <a:endParaRPr lang="en-US"/>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endParaRPr lang="en-US"/>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4"/>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fld>
            <a:endParaRPr lang="en-US" sz="1400"/>
          </a:p>
        </p:txBody>
      </p:sp>
      <p:sp>
        <p:nvSpPr>
          <p:cNvPr id="8" name="Footer Placeholder 5"/>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Project Work - M.A.M. College of Engineering and Technology, </a:t>
            </a:r>
            <a:r>
              <a:rPr lang="en-US" dirty="0" err="1"/>
              <a:t>Siruganur</a:t>
            </a:r>
            <a:r>
              <a:rPr lang="en-US" dirty="0"/>
              <a:t>, Tiruchirappalli – 621 105.</a:t>
            </a:r>
            <a:endParaRPr lang="en-US" b="1" dirty="0"/>
          </a:p>
        </p:txBody>
      </p:sp>
      <p:sp>
        <p:nvSpPr>
          <p:cNvPr id="9" name="Slide Number Placeholder 6"/>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fld>
            <a:endParaRPr lang="en-US" b="1"/>
          </a:p>
        </p:txBody>
      </p:sp>
      <p:pic>
        <p:nvPicPr>
          <p:cNvPr id="11" name="Picture 10"/>
          <p:cNvPicPr>
            <a:picLocks noChangeAspect="1"/>
          </p:cNvPicPr>
          <p:nvPr userDrawn="1"/>
        </p:nvPicPr>
        <p:blipFill>
          <a:blip r:embed="rId2"/>
          <a:stretch>
            <a:fillRect/>
          </a:stretch>
        </p:blipFill>
        <p:spPr>
          <a:xfrm>
            <a:off x="11582400" y="6082145"/>
            <a:ext cx="609600" cy="7758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4"/>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fld>
            <a:endParaRPr lang="en-US" sz="1400"/>
          </a:p>
        </p:txBody>
      </p:sp>
      <p:sp>
        <p:nvSpPr>
          <p:cNvPr id="8" name="Footer Placeholder 5"/>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9" name="Slide Number Placeholder 6"/>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fld>
            <a:endParaRPr lang="en-US" b="1"/>
          </a:p>
        </p:txBody>
      </p:sp>
      <p:pic>
        <p:nvPicPr>
          <p:cNvPr id="10" name="Content Placeholder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fld>
            <a:endParaRPr lang="en-US" sz="1400"/>
          </a:p>
        </p:txBody>
      </p:sp>
      <p:sp>
        <p:nvSpPr>
          <p:cNvPr id="6" name="Footer Placeholder 5"/>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7" name="Slide Number Placeholder 6"/>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fld>
            <a:endParaRPr lang="en-US" b="1"/>
          </a:p>
        </p:txBody>
      </p:sp>
      <p:pic>
        <p:nvPicPr>
          <p:cNvPr id="8" name="Content Placeholder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4"/>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fld>
            <a:endParaRPr lang="en-US" sz="1400"/>
          </a:p>
        </p:txBody>
      </p:sp>
      <p:sp>
        <p:nvSpPr>
          <p:cNvPr id="11" name="Footer Placeholder 5"/>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12" name="Slide Number Placeholder 6"/>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fld>
            <a:endParaRPr lang="en-US" b="1"/>
          </a:p>
        </p:txBody>
      </p:sp>
      <p:pic>
        <p:nvPicPr>
          <p:cNvPr id="13" name="Content Placeholder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4"/>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fld>
            <a:endParaRPr lang="en-US" sz="1400"/>
          </a:p>
        </p:txBody>
      </p:sp>
      <p:sp>
        <p:nvSpPr>
          <p:cNvPr id="7" name="Footer Placeholder 5"/>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8" name="Slide Number Placeholder 6"/>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fld>
            <a:endParaRPr lang="en-US" b="1"/>
          </a:p>
        </p:txBody>
      </p:sp>
      <p:pic>
        <p:nvPicPr>
          <p:cNvPr id="9" name="Content Placeholder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fld>
            <a:endParaRPr lang="en-US" sz="1400"/>
          </a:p>
        </p:txBody>
      </p:sp>
      <p:sp>
        <p:nvSpPr>
          <p:cNvPr id="6" name="Footer Placeholder 5"/>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7" name="Slide Number Placeholder 6"/>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fld>
            <a:endParaRPr lang="en-US" b="1"/>
          </a:p>
        </p:txBody>
      </p:sp>
      <p:pic>
        <p:nvPicPr>
          <p:cNvPr id="8" name="Content Placeholder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4"/>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fld>
            <a:endParaRPr lang="en-US" sz="1400"/>
          </a:p>
        </p:txBody>
      </p:sp>
      <p:sp>
        <p:nvSpPr>
          <p:cNvPr id="9" name="Footer Placeholder 5"/>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10" name="Slide Number Placeholder 6"/>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fld>
            <a:endParaRPr lang="en-US" b="1"/>
          </a:p>
        </p:txBody>
      </p:sp>
      <p:pic>
        <p:nvPicPr>
          <p:cNvPr id="11" name="Content Placeholder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76848F-C5AE-4DEE-9C29-3B7073E4FDD7}" type="datetime1">
              <a:rPr lang="en-IN" smtClean="0"/>
            </a:fld>
            <a:endParaRPr lang="en-US"/>
          </a:p>
        </p:txBody>
      </p:sp>
      <p:sp>
        <p:nvSpPr>
          <p:cNvPr id="6" name="Footer Placeholder 5"/>
          <p:cNvSpPr>
            <a:spLocks noGrp="1"/>
          </p:cNvSpPr>
          <p:nvPr>
            <p:ph type="ftr" sz="quarter" idx="11"/>
          </p:nvPr>
        </p:nvSpPr>
        <p:spPr/>
        <p:txBody>
          <a:bodyPr/>
          <a:lstStyle/>
          <a:p>
            <a:r>
              <a:rPr lang="en-US"/>
              <a:t>Project Work - M.A.M. College of Engineering and Technology, Siruganur, Tiruchirappalli – 621 105.</a:t>
            </a:r>
            <a:endParaRPr lang="en-US"/>
          </a:p>
        </p:txBody>
      </p:sp>
      <p:sp>
        <p:nvSpPr>
          <p:cNvPr id="7" name="Slide Number Placeholder 6"/>
          <p:cNvSpPr>
            <a:spLocks noGrp="1"/>
          </p:cNvSpPr>
          <p:nvPr>
            <p:ph type="sldNum" sz="quarter" idx="12"/>
          </p:nvPr>
        </p:nvSpPr>
        <p:spPr/>
        <p:txBody>
          <a:bodyPr/>
          <a:lstStyle/>
          <a:p>
            <a:fld id="{5A619095-575C-496E-95DC-197D27EB977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35AA6-B97E-40CC-A24E-F000E27A15C0}" type="datetime1">
              <a:rPr lang="en-IN"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Work - M.A.M. College of Engineering and Technology, Siruganur, Tiruchirappalli – 621 105.</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19095-575C-496E-95DC-197D27EB977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jpeg"/><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1.jpeg"/><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jpeg"/><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jpeg"/><Relationship Id="rId7" Type="http://schemas.openxmlformats.org/officeDocument/2006/relationships/image" Target="../media/image14.jpeg"/><Relationship Id="rId6" Type="http://schemas.openxmlformats.org/officeDocument/2006/relationships/image" Target="../media/image13.jpeg"/><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png"/><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59744"/>
            <a:ext cx="9144000" cy="773535"/>
          </a:xfrm>
        </p:spPr>
        <p:txBody>
          <a:bodyPr>
            <a:norm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NALAIYA THIRAN - Project Work</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4572000" y="6373745"/>
            <a:ext cx="2438400" cy="338554"/>
          </a:xfrm>
          <a:prstGeom prst="rect">
            <a:avLst/>
          </a:prstGeom>
          <a:noFill/>
        </p:spPr>
        <p:txBody>
          <a:bodyPr wrap="square" rtlCol="0">
            <a:spAutoFit/>
          </a:bodyPr>
          <a:lstStyle/>
          <a:p>
            <a:pPr algn="r"/>
            <a:r>
              <a:rPr lang="en-US" sz="1600" b="1" dirty="0">
                <a:solidFill>
                  <a:schemeClr val="tx1">
                    <a:lumMod val="65000"/>
                    <a:lumOff val="35000"/>
                  </a:schemeClr>
                </a:solidFill>
              </a:rPr>
              <a:t>Version: MAMCET_PR-1.1</a:t>
            </a:r>
            <a:endParaRPr lang="en-US" sz="1600" b="1" dirty="0">
              <a:solidFill>
                <a:schemeClr val="tx1">
                  <a:lumMod val="65000"/>
                  <a:lumOff val="35000"/>
                </a:schemeClr>
              </a:solidFill>
            </a:endParaRPr>
          </a:p>
        </p:txBody>
      </p:sp>
      <p:sp>
        <p:nvSpPr>
          <p:cNvPr id="8" name="Text Box 2"/>
          <p:cNvSpPr txBox="1">
            <a:spLocks noChangeArrowheads="1"/>
          </p:cNvSpPr>
          <p:nvPr/>
        </p:nvSpPr>
        <p:spPr bwMode="auto">
          <a:xfrm>
            <a:off x="1166524" y="138282"/>
            <a:ext cx="10058399" cy="990600"/>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80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rPr>
              <a:t>M.A.M. COLLEGE OF ENGINEERING AND TECHNOLOGY</a:t>
            </a:r>
            <a:endParaRPr kumimoji="0" lang="en-US" altLang="en-US" sz="100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rPr>
              <a:t>Siruganur, Tiruchirappalli – 621 105.</a:t>
            </a:r>
            <a:endParaRPr kumimoji="0" lang="en-US" altLang="en-US" sz="105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rPr>
              <a:t>                            </a:t>
            </a:r>
            <a:endParaRPr kumimoji="0" lang="en-US" altLang="en-US" sz="280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9"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0" name="Rectangle 6"/>
          <p:cNvSpPr>
            <a:spLocks noChangeArrowheads="1"/>
          </p:cNvSpPr>
          <p:nvPr/>
        </p:nvSpPr>
        <p:spPr bwMode="auto">
          <a:xfrm>
            <a:off x="6003634" y="187896"/>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Subtitle 10"/>
          <p:cNvSpPr>
            <a:spLocks noGrp="1"/>
          </p:cNvSpPr>
          <p:nvPr>
            <p:ph type="subTitle" idx="1"/>
          </p:nvPr>
        </p:nvSpPr>
        <p:spPr>
          <a:xfrm>
            <a:off x="347706" y="1756062"/>
            <a:ext cx="11590172" cy="606138"/>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gn="l"/>
            <a:r>
              <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rPr>
              <a:t>Project </a:t>
            </a:r>
            <a:r>
              <a:rPr lang="en-US" sz="2800" b="1">
                <a:solidFill>
                  <a:srgbClr val="C00000"/>
                </a:solidFill>
                <a:latin typeface="Tahoma" panose="020B0604030504040204" pitchFamily="34" charset="0"/>
                <a:ea typeface="Tahoma" panose="020B0604030504040204" pitchFamily="34" charset="0"/>
                <a:cs typeface="Tahoma" panose="020B0604030504040204" pitchFamily="34" charset="0"/>
              </a:rPr>
              <a:t>Title:</a:t>
            </a:r>
            <a:r>
              <a:rPr lang="en-IN" sz="2800" b="1">
                <a:solidFill>
                  <a:srgbClr val="C00000"/>
                </a:solidFill>
                <a:latin typeface="Tahoma" panose="020B0604030504040204" pitchFamily="34" charset="0"/>
                <a:ea typeface="Tahoma" panose="020B0604030504040204" pitchFamily="34" charset="0"/>
                <a:cs typeface="Tahoma" panose="020B0604030504040204" pitchFamily="34" charset="0"/>
              </a:rPr>
              <a:t>IOT Based safety gadgets for child safety monitoring and notification</a:t>
            </a:r>
            <a:endParaRPr lang="en-IN"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4" name="Table 13"/>
          <p:cNvGraphicFramePr>
            <a:graphicFrameLocks noGrp="1"/>
          </p:cNvGraphicFramePr>
          <p:nvPr/>
        </p:nvGraphicFramePr>
        <p:xfrm>
          <a:off x="2880994" y="2514595"/>
          <a:ext cx="6629400" cy="1851345"/>
        </p:xfrm>
        <a:graphic>
          <a:graphicData uri="http://schemas.openxmlformats.org/drawingml/2006/table">
            <a:tbl>
              <a:tblPr firstRow="1" firstCol="1" bandRow="1">
                <a:tableStyleId>{69CF1AB2-1976-4502-BF36-3FF5EA218861}</a:tableStyleId>
              </a:tblPr>
              <a:tblGrid>
                <a:gridCol w="3038962"/>
                <a:gridCol w="3590438"/>
              </a:tblGrid>
              <a:tr h="0">
                <a:tc>
                  <a:txBody>
                    <a:bodyPr/>
                    <a:lstStyle/>
                    <a:p>
                      <a:pPr algn="ctr">
                        <a:lnSpc>
                          <a:spcPct val="107000"/>
                        </a:lnSpc>
                        <a:spcAft>
                          <a:spcPts val="800"/>
                        </a:spcAft>
                        <a:tabLst>
                          <a:tab pos="2514600" algn="l"/>
                        </a:tabLst>
                      </a:pPr>
                      <a:r>
                        <a:rPr lang="en-IN" sz="2400" dirty="0">
                          <a:effectLst/>
                        </a:rPr>
                        <a:t>Register Number</a:t>
                      </a:r>
                      <a:endParaRPr lang="en-IN"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400">
                          <a:effectLst/>
                        </a:rPr>
                        <a:t>Name of student</a:t>
                      </a:r>
                      <a:endParaRPr lang="en-IN" sz="2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0">
                <a:tc>
                  <a:txBody>
                    <a:bodyPr/>
                    <a:lstStyle/>
                    <a:p>
                      <a:pPr algn="ctr">
                        <a:lnSpc>
                          <a:spcPct val="107000"/>
                        </a:lnSpc>
                        <a:spcAft>
                          <a:spcPts val="800"/>
                        </a:spcAft>
                        <a:tabLst>
                          <a:tab pos="2514600" algn="l"/>
                        </a:tabLst>
                      </a:pPr>
                      <a:r>
                        <a:rPr lang="en-IN" sz="2000" b="1">
                          <a:effectLst/>
                          <a:latin typeface="Tahoma" panose="020B0604030504040204" pitchFamily="34" charset="0"/>
                          <a:ea typeface="Tahoma" panose="020B0604030504040204" pitchFamily="34" charset="0"/>
                          <a:cs typeface="Tahoma" panose="020B0604030504040204" pitchFamily="34" charset="0"/>
                        </a:rPr>
                        <a:t>81201920502</a:t>
                      </a:r>
                      <a:r>
                        <a:rPr lang="en-US" altLang="en-IN" sz="2000" b="1">
                          <a:effectLst/>
                          <a:latin typeface="Tahoma" panose="020B0604030504040204" pitchFamily="34" charset="0"/>
                          <a:ea typeface="Tahoma" panose="020B0604030504040204" pitchFamily="34" charset="0"/>
                          <a:cs typeface="Tahoma" panose="020B0604030504040204" pitchFamily="34" charset="0"/>
                        </a:rPr>
                        <a:t>7</a:t>
                      </a:r>
                      <a:endParaRPr lang="en-US" altLang="en-IN" sz="2000" b="1">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400">
                          <a:effectLst/>
                        </a:rPr>
                        <a:t> </a:t>
                      </a:r>
                      <a:r>
                        <a:rPr lang="en-IN" sz="2400" b="1">
                          <a:effectLst/>
                        </a:rPr>
                        <a:t>M.Priyadharshini</a:t>
                      </a:r>
                      <a:endParaRPr lang="en-IN" sz="2400" b="1">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0">
                <a:tc>
                  <a:txBody>
                    <a:bodyPr/>
                    <a:lstStyle/>
                    <a:p>
                      <a:pPr algn="ctr">
                        <a:lnSpc>
                          <a:spcPct val="107000"/>
                        </a:lnSpc>
                        <a:spcAft>
                          <a:spcPts val="800"/>
                        </a:spcAft>
                        <a:tabLst>
                          <a:tab pos="2514600" algn="l"/>
                        </a:tabLst>
                      </a:pPr>
                      <a:r>
                        <a:rPr lang="en-IN" sz="2400">
                          <a:effectLst/>
                        </a:rPr>
                        <a:t> 812019205029</a:t>
                      </a:r>
                      <a:endParaRPr lang="en-IN" sz="2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a:lnSpc>
                          <a:spcPct val="107000"/>
                        </a:lnSpc>
                        <a:spcAft>
                          <a:spcPts val="800"/>
                        </a:spcAft>
                        <a:tabLst>
                          <a:tab pos="2514600" algn="l"/>
                        </a:tabLst>
                      </a:pPr>
                      <a:r>
                        <a:rPr lang="en-IN" sz="2400" b="1">
                          <a:effectLst/>
                        </a:rPr>
                        <a:t> </a:t>
                      </a:r>
                      <a:r>
                        <a:rPr lang="en-US" altLang="en-IN" sz="2400" b="1">
                          <a:effectLst/>
                        </a:rPr>
                        <a:t>         </a:t>
                      </a:r>
                      <a:r>
                        <a:rPr lang="en-IN" sz="2400" b="1">
                          <a:effectLst/>
                        </a:rPr>
                        <a:t>R.Ragavi</a:t>
                      </a:r>
                      <a:endParaRPr lang="en-IN" sz="2400" b="1">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391160">
                <a:tc>
                  <a:txBody>
                    <a:bodyPr/>
                    <a:lstStyle/>
                    <a:p>
                      <a:pPr algn="ctr">
                        <a:lnSpc>
                          <a:spcPct val="107000"/>
                        </a:lnSpc>
                        <a:spcAft>
                          <a:spcPts val="800"/>
                        </a:spcAft>
                        <a:tabLst>
                          <a:tab pos="2514600" algn="l"/>
                        </a:tabLst>
                      </a:pPr>
                      <a:r>
                        <a:rPr lang="en-IN" sz="2400">
                          <a:effectLst/>
                        </a:rPr>
                        <a:t>812019205050 </a:t>
                      </a:r>
                      <a:endParaRPr lang="en-IN" sz="2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l">
                        <a:lnSpc>
                          <a:spcPct val="107000"/>
                        </a:lnSpc>
                        <a:spcAft>
                          <a:spcPts val="800"/>
                        </a:spcAft>
                        <a:tabLst>
                          <a:tab pos="2514600" algn="l"/>
                        </a:tabLst>
                      </a:pPr>
                      <a:r>
                        <a:rPr lang="en-IN" sz="2400" b="1">
                          <a:effectLst/>
                        </a:rPr>
                        <a:t> </a:t>
                      </a:r>
                      <a:r>
                        <a:rPr lang="en-US" altLang="en-IN" sz="2400" b="1">
                          <a:effectLst/>
                        </a:rPr>
                        <a:t>          </a:t>
                      </a:r>
                      <a:r>
                        <a:rPr lang="en-IN" sz="2400" b="1">
                          <a:effectLst/>
                        </a:rPr>
                        <a:t>K.Swetha</a:t>
                      </a:r>
                      <a:endParaRPr lang="en-IN" sz="2400" b="1">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0">
                <a:tc>
                  <a:txBody>
                    <a:bodyPr/>
                    <a:lstStyle/>
                    <a:p>
                      <a:pPr algn="ctr">
                        <a:lnSpc>
                          <a:spcPct val="107000"/>
                        </a:lnSpc>
                        <a:spcAft>
                          <a:spcPts val="800"/>
                        </a:spcAft>
                        <a:tabLst>
                          <a:tab pos="2514600" algn="l"/>
                        </a:tabLst>
                      </a:pPr>
                      <a:r>
                        <a:rPr lang="en-IN" sz="2400">
                          <a:effectLst/>
                        </a:rPr>
                        <a:t> 812019205056</a:t>
                      </a:r>
                      <a:endParaRPr lang="en-IN" sz="2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400" b="1">
                          <a:effectLst/>
                        </a:rPr>
                        <a:t> S.Vijayalakshmi</a:t>
                      </a:r>
                      <a:endParaRPr lang="en-IN" sz="2400" b="1"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bl>
          </a:graphicData>
        </a:graphic>
      </p:graphicFrame>
      <p:sp>
        <p:nvSpPr>
          <p:cNvPr id="17" name="Subtitle 10"/>
          <p:cNvSpPr txBox="1"/>
          <p:nvPr/>
        </p:nvSpPr>
        <p:spPr>
          <a:xfrm>
            <a:off x="1703070" y="4800600"/>
            <a:ext cx="10144125" cy="104965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300" b="1" dirty="0">
                <a:solidFill>
                  <a:srgbClr val="002060"/>
                </a:solidFill>
                <a:latin typeface="Tahoma" panose="020B0604030504040204" pitchFamily="34" charset="0"/>
                <a:ea typeface="Tahoma" panose="020B0604030504040204" pitchFamily="34" charset="0"/>
                <a:cs typeface="Tahoma" panose="020B0604030504040204" pitchFamily="34" charset="0"/>
              </a:rPr>
              <a:t>Under the esteemed guidance of</a:t>
            </a:r>
            <a:endParaRPr lang="en-US" sz="23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l"/>
            <a:r>
              <a:rPr lang="en-US" sz="2300" b="1" dirty="0">
                <a:solidFill>
                  <a:srgbClr val="002060"/>
                </a:solidFill>
                <a:latin typeface="Tahoma" panose="020B0604030504040204" pitchFamily="34" charset="0"/>
                <a:ea typeface="Tahoma" panose="020B0604030504040204" pitchFamily="34" charset="0"/>
                <a:cs typeface="Tahoma" panose="020B0604030504040204" pitchFamily="34" charset="0"/>
              </a:rPr>
              <a:t>Mentor Name &amp; Designation: Fathima Chandini ASP/IT</a:t>
            </a:r>
            <a:endParaRPr sz="2300">
              <a:latin typeface="Calibri" panose="020F0502020204030204"/>
              <a:cs typeface="Calibri" panose="020F0502020204030204"/>
            </a:endParaRPr>
          </a:p>
          <a:p>
            <a:pPr algn="l"/>
            <a:endParaRPr lang="en-US" sz="23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l"/>
            <a:r>
              <a:rPr lang="en-US" sz="2300" b="1" dirty="0">
                <a:solidFill>
                  <a:srgbClr val="002060"/>
                </a:solidFill>
                <a:latin typeface="Tahoma" panose="020B0604030504040204" pitchFamily="34" charset="0"/>
                <a:ea typeface="Tahoma" panose="020B0604030504040204" pitchFamily="34" charset="0"/>
                <a:cs typeface="Tahoma" panose="020B0604030504040204" pitchFamily="34" charset="0"/>
              </a:rPr>
              <a:t>Evaluator Name &amp; Designation: Dr. K .Geetha Prof &amp; Head / IT</a:t>
            </a:r>
            <a:endParaRPr lang="en-US" sz="23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l"/>
            <a:endParaRPr lang="en-US" sz="23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l"/>
            <a:endParaRPr lang="en-US" sz="23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07737" y="48115"/>
            <a:ext cx="8001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363" y="31313"/>
            <a:ext cx="7016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3533"/>
    </mc:Choice>
    <mc:Fallback>
      <p:transition spd="slow" advTm="35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4CF85F-0F99-4DF3-84E5-8C644CD0615F}" type="datetime1">
              <a:rPr lang="en-IN" smtClean="0"/>
            </a:fld>
            <a:endParaRPr lang="en-US" sz="1400"/>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b="1"/>
          </a:p>
        </p:txBody>
      </p:sp>
      <p:grpSp>
        <p:nvGrpSpPr>
          <p:cNvPr id="7" name="Group 6"/>
          <p:cNvGrpSpPr/>
          <p:nvPr/>
        </p:nvGrpSpPr>
        <p:grpSpPr>
          <a:xfrm>
            <a:off x="1752600" y="381624"/>
            <a:ext cx="8229600" cy="1127295"/>
            <a:chOff x="0" y="7852"/>
            <a:chExt cx="8229600" cy="1127295"/>
          </a:xfrm>
        </p:grpSpPr>
        <p:sp>
          <p:nvSpPr>
            <p:cNvPr id="8" name="Rectangle: Rounded Corners 7"/>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Solution Architecture</a:t>
              </a:r>
              <a:endParaRPr lang="en-US" sz="4700" b="1" kern="1200" dirty="0"/>
            </a:p>
          </p:txBody>
        </p:sp>
      </p:grpSp>
      <p:sp>
        <p:nvSpPr>
          <p:cNvPr id="10" name="Text Box 9"/>
          <p:cNvSpPr txBox="1"/>
          <p:nvPr/>
        </p:nvSpPr>
        <p:spPr>
          <a:xfrm>
            <a:off x="381000" y="1685925"/>
            <a:ext cx="11580495" cy="4492625"/>
          </a:xfrm>
          <a:prstGeom prst="rect">
            <a:avLst/>
          </a:prstGeom>
          <a:noFill/>
        </p:spPr>
        <p:txBody>
          <a:bodyPr wrap="none" rtlCol="0">
            <a:spAutoFit/>
          </a:bodyPr>
          <a:p>
            <a:pPr algn="l">
              <a:lnSpc>
                <a:spcPct val="150000"/>
              </a:lnSpc>
            </a:pPr>
            <a:r>
              <a:rPr lang="en-US" sz="2200"/>
              <a:t>Solution architecture is a complex process – with many sub-processes – that bridgesthe gap between</a:t>
            </a:r>
            <a:endParaRPr lang="en-US" sz="2200"/>
          </a:p>
          <a:p>
            <a:pPr algn="l">
              <a:lnSpc>
                <a:spcPct val="150000"/>
              </a:lnSpc>
            </a:pPr>
            <a:r>
              <a:rPr lang="en-US" sz="2200"/>
              <a:t>business problems and technology solutions. Its goals are to:</a:t>
            </a:r>
            <a:endParaRPr lang="en-US" sz="2200"/>
          </a:p>
          <a:p>
            <a:pPr algn="l">
              <a:lnSpc>
                <a:spcPct val="150000"/>
              </a:lnSpc>
            </a:pPr>
            <a:r>
              <a:rPr lang="en-US" sz="2200"/>
              <a:t>• Find the best tech solution to solve existing business problems.</a:t>
            </a:r>
            <a:endParaRPr lang="en-US" sz="2200"/>
          </a:p>
          <a:p>
            <a:pPr algn="l">
              <a:lnSpc>
                <a:spcPct val="150000"/>
              </a:lnSpc>
            </a:pPr>
            <a:r>
              <a:rPr lang="en-US" sz="2200"/>
              <a:t>• Describe the structure, characteristics, behavior, and other aspects of thesoftware to</a:t>
            </a:r>
            <a:endParaRPr lang="en-US" sz="2200"/>
          </a:p>
          <a:p>
            <a:pPr algn="l">
              <a:lnSpc>
                <a:spcPct val="150000"/>
              </a:lnSpc>
            </a:pPr>
            <a:r>
              <a:rPr lang="en-US" sz="2200"/>
              <a:t>project stakeholders.</a:t>
            </a:r>
            <a:endParaRPr lang="en-US" sz="2200"/>
          </a:p>
          <a:p>
            <a:pPr algn="l">
              <a:lnSpc>
                <a:spcPct val="150000"/>
              </a:lnSpc>
            </a:pPr>
            <a:r>
              <a:rPr lang="en-US" sz="2200"/>
              <a:t>• Define features, development phases, and solution requirements.</a:t>
            </a:r>
            <a:endParaRPr lang="en-US" sz="2200"/>
          </a:p>
          <a:p>
            <a:pPr algn="l">
              <a:lnSpc>
                <a:spcPct val="150000"/>
              </a:lnSpc>
            </a:pPr>
            <a:r>
              <a:rPr lang="en-US" sz="2200"/>
              <a:t>• Provide specifications according to which the solution is defined, managed,</a:t>
            </a:r>
            <a:endParaRPr lang="en-US" sz="2200"/>
          </a:p>
          <a:p>
            <a:pPr algn="l">
              <a:lnSpc>
                <a:spcPct val="150000"/>
              </a:lnSpc>
            </a:pPr>
            <a:r>
              <a:rPr lang="en-US" sz="2200"/>
              <a:t>and delivered. Solution.</a:t>
            </a:r>
            <a:endParaRPr lang="en-US" sz="2200"/>
          </a:p>
          <a:p>
            <a:pPr algn="l"/>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174CF85F-0F99-4DF3-84E5-8C644CD0615F}" type="datetime1">
              <a:rPr lang="en-IN" smtClean="0"/>
            </a:fld>
            <a:endParaRPr lang="en-US" sz="1400"/>
          </a:p>
        </p:txBody>
      </p:sp>
      <p:sp>
        <p:nvSpPr>
          <p:cNvPr id="3" name="Footer Placeholder 2"/>
          <p:cNvSpPr>
            <a:spLocks noGrp="1"/>
          </p:cNvSpPr>
          <p:nvPr>
            <p:ph type="ftr" sz="quarter" idx="11"/>
          </p:nvPr>
        </p:nvSpPr>
        <p:spPr/>
        <p:txBody>
          <a:bodyPr/>
          <a:p>
            <a:r>
              <a:rPr lang="en-US"/>
              <a:t>Project Work - M.A.M. College of Engineering and Technology, Siruganur, Tiruchirappalli – 621 105.</a:t>
            </a:r>
            <a:endParaRPr lang="en-US" b="1"/>
          </a:p>
        </p:txBody>
      </p:sp>
      <p:sp>
        <p:nvSpPr>
          <p:cNvPr id="4" name="Slide Number Placeholder 3"/>
          <p:cNvSpPr>
            <a:spLocks noGrp="1"/>
          </p:cNvSpPr>
          <p:nvPr>
            <p:ph type="sldNum" sz="quarter" idx="12"/>
          </p:nvPr>
        </p:nvSpPr>
        <p:spPr/>
        <p:txBody>
          <a:bodyPr/>
          <a:p>
            <a:fld id="{5A619095-575C-496E-95DC-197D27EB9777}" type="slidenum">
              <a:rPr lang="en-US" smtClean="0"/>
            </a:fld>
            <a:endParaRPr lang="en-US" b="1"/>
          </a:p>
        </p:txBody>
      </p:sp>
      <p:pic>
        <p:nvPicPr>
          <p:cNvPr id="5" name="object 2"/>
          <p:cNvPicPr/>
          <p:nvPr/>
        </p:nvPicPr>
        <p:blipFill>
          <a:blip r:embed="rId1" cstate="print"/>
          <a:stretch>
            <a:fillRect/>
          </a:stretch>
        </p:blipFill>
        <p:spPr>
          <a:xfrm>
            <a:off x="2438400" y="838200"/>
            <a:ext cx="7673340" cy="4993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4CF85F-0F99-4DF3-84E5-8C644CD0615F}" type="datetime1">
              <a:rPr lang="en-IN" smtClean="0"/>
            </a:fld>
            <a:endParaRPr lang="en-US" sz="1400"/>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b="1"/>
          </a:p>
        </p:txBody>
      </p:sp>
      <p:grpSp>
        <p:nvGrpSpPr>
          <p:cNvPr id="7" name="Group 6"/>
          <p:cNvGrpSpPr/>
          <p:nvPr/>
        </p:nvGrpSpPr>
        <p:grpSpPr>
          <a:xfrm>
            <a:off x="1752600" y="381624"/>
            <a:ext cx="8229600" cy="1127295"/>
            <a:chOff x="0" y="7852"/>
            <a:chExt cx="8229600" cy="1127295"/>
          </a:xfrm>
        </p:grpSpPr>
        <p:sp>
          <p:nvSpPr>
            <p:cNvPr id="8" name="Rectangle: Rounded Corners 7"/>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Customer Journey Map</a:t>
              </a:r>
              <a:endParaRPr lang="en-US" sz="4700" b="1" kern="1200" dirty="0"/>
            </a:p>
          </p:txBody>
        </p:sp>
      </p:grpSp>
      <p:pic>
        <p:nvPicPr>
          <p:cNvPr id="12" name="Picture 11" descr="Customer Journey..._page-0002"/>
          <p:cNvPicPr>
            <a:picLocks noChangeAspect="1"/>
          </p:cNvPicPr>
          <p:nvPr/>
        </p:nvPicPr>
        <p:blipFill>
          <a:blip r:embed="rId1"/>
          <a:stretch>
            <a:fillRect/>
          </a:stretch>
        </p:blipFill>
        <p:spPr>
          <a:xfrm>
            <a:off x="441325" y="1727200"/>
            <a:ext cx="11337290" cy="44113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4CF85F-0F99-4DF3-84E5-8C644CD0615F}" type="datetime1">
              <a:rPr lang="en-IN" smtClean="0"/>
            </a:fld>
            <a:endParaRPr lang="en-US" sz="1400"/>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b="1"/>
          </a:p>
        </p:txBody>
      </p:sp>
      <p:grpSp>
        <p:nvGrpSpPr>
          <p:cNvPr id="7" name="Group 6"/>
          <p:cNvGrpSpPr/>
          <p:nvPr/>
        </p:nvGrpSpPr>
        <p:grpSpPr>
          <a:xfrm>
            <a:off x="1752600" y="381624"/>
            <a:ext cx="8229600" cy="1127295"/>
            <a:chOff x="0" y="7852"/>
            <a:chExt cx="8229600" cy="1127295"/>
          </a:xfrm>
        </p:grpSpPr>
        <p:sp>
          <p:nvSpPr>
            <p:cNvPr id="8" name="Rectangle: Rounded Corners 7"/>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Functional &amp; Operational Requirements</a:t>
              </a:r>
              <a:endParaRPr lang="en-US" sz="4700" b="1" kern="1200" dirty="0"/>
            </a:p>
          </p:txBody>
        </p:sp>
      </p:grpSp>
      <p:graphicFrame>
        <p:nvGraphicFramePr>
          <p:cNvPr id="10" name="object 5"/>
          <p:cNvGraphicFramePr>
            <a:graphicFrameLocks noGrp="1"/>
          </p:cNvGraphicFramePr>
          <p:nvPr/>
        </p:nvGraphicFramePr>
        <p:xfrm>
          <a:off x="1524635" y="2362200"/>
          <a:ext cx="9304020" cy="2818130"/>
        </p:xfrm>
        <a:graphic>
          <a:graphicData uri="http://schemas.openxmlformats.org/drawingml/2006/table">
            <a:tbl>
              <a:tblPr firstRow="1" bandRow="1">
                <a:tableStyleId>{2D5ABB26-0587-4C30-8999-92F81FD0307C}</a:tableStyleId>
              </a:tblPr>
              <a:tblGrid>
                <a:gridCol w="923925"/>
                <a:gridCol w="3142615"/>
                <a:gridCol w="5237480"/>
              </a:tblGrid>
              <a:tr h="354965">
                <a:tc>
                  <a:txBody>
                    <a:bodyPr/>
                    <a:p>
                      <a:pPr marL="69850">
                        <a:lnSpc>
                          <a:spcPts val="1235"/>
                        </a:lnSpc>
                      </a:pPr>
                      <a:r>
                        <a:rPr sz="1100" b="1" spc="-5" dirty="0">
                          <a:latin typeface="Calibri" panose="020F0502020204030204"/>
                          <a:cs typeface="Calibri" panose="020F0502020204030204"/>
                        </a:rPr>
                        <a:t>F</a:t>
                      </a:r>
                      <a:r>
                        <a:rPr sz="1100" b="1" dirty="0">
                          <a:latin typeface="Calibri" panose="020F0502020204030204"/>
                          <a:cs typeface="Calibri" panose="020F0502020204030204"/>
                        </a:rPr>
                        <a:t>R</a:t>
                      </a:r>
                      <a:r>
                        <a:rPr sz="1100" b="1" spc="-55" dirty="0">
                          <a:latin typeface="Calibri" panose="020F0502020204030204"/>
                          <a:cs typeface="Calibri" panose="020F0502020204030204"/>
                        </a:rPr>
                        <a:t> </a:t>
                      </a:r>
                      <a:r>
                        <a:rPr sz="1100" b="1" spc="-10" dirty="0">
                          <a:latin typeface="Calibri" panose="020F0502020204030204"/>
                          <a:cs typeface="Calibri" panose="020F0502020204030204"/>
                        </a:rPr>
                        <a:t>N</a:t>
                      </a:r>
                      <a:r>
                        <a:rPr sz="1100" b="1" dirty="0">
                          <a:latin typeface="Calibri" panose="020F0502020204030204"/>
                          <a:cs typeface="Calibri" panose="020F0502020204030204"/>
                        </a:rPr>
                        <a:t>o.</a:t>
                      </a:r>
                      <a:endParaRPr sz="1100">
                        <a:latin typeface="Calibri" panose="020F0502020204030204"/>
                        <a:cs typeface="Calibri" panose="020F0502020204030204"/>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p>
                      <a:pPr marL="70485">
                        <a:lnSpc>
                          <a:spcPts val="1235"/>
                        </a:lnSpc>
                      </a:pPr>
                      <a:r>
                        <a:rPr sz="1100" b="1" spc="-5" dirty="0">
                          <a:latin typeface="Calibri" panose="020F0502020204030204"/>
                          <a:cs typeface="Calibri" panose="020F0502020204030204"/>
                        </a:rPr>
                        <a:t>Functional</a:t>
                      </a:r>
                      <a:r>
                        <a:rPr sz="1100" b="1" spc="-90" dirty="0">
                          <a:latin typeface="Calibri" panose="020F0502020204030204"/>
                          <a:cs typeface="Calibri" panose="020F0502020204030204"/>
                        </a:rPr>
                        <a:t> </a:t>
                      </a:r>
                      <a:r>
                        <a:rPr sz="1100" b="1" spc="-10" dirty="0">
                          <a:latin typeface="Calibri" panose="020F0502020204030204"/>
                          <a:cs typeface="Calibri" panose="020F0502020204030204"/>
                        </a:rPr>
                        <a:t>Requirement</a:t>
                      </a:r>
                      <a:r>
                        <a:rPr sz="1100" b="1" spc="-70" dirty="0">
                          <a:latin typeface="Calibri" panose="020F0502020204030204"/>
                          <a:cs typeface="Calibri" panose="020F0502020204030204"/>
                        </a:rPr>
                        <a:t> </a:t>
                      </a:r>
                      <a:r>
                        <a:rPr sz="1100" b="1" spc="-10" dirty="0">
                          <a:latin typeface="Calibri" panose="020F0502020204030204"/>
                          <a:cs typeface="Calibri" panose="020F0502020204030204"/>
                        </a:rPr>
                        <a:t>(Epic)</a:t>
                      </a:r>
                      <a:endParaRPr sz="1100">
                        <a:latin typeface="Calibri" panose="020F0502020204030204"/>
                        <a:cs typeface="Calibri" panose="020F0502020204030204"/>
                      </a:endParaRP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p>
                      <a:pPr marL="71120">
                        <a:lnSpc>
                          <a:spcPts val="1235"/>
                        </a:lnSpc>
                      </a:pPr>
                      <a:r>
                        <a:rPr sz="1100" b="1" dirty="0">
                          <a:latin typeface="Calibri" panose="020F0502020204030204"/>
                          <a:cs typeface="Calibri" panose="020F0502020204030204"/>
                        </a:rPr>
                        <a:t>S</a:t>
                      </a:r>
                      <a:r>
                        <a:rPr sz="1100" b="1" spc="5" dirty="0">
                          <a:latin typeface="Calibri" panose="020F0502020204030204"/>
                          <a:cs typeface="Calibri" panose="020F0502020204030204"/>
                        </a:rPr>
                        <a:t>u</a:t>
                      </a:r>
                      <a:r>
                        <a:rPr sz="1100" b="1" dirty="0">
                          <a:latin typeface="Calibri" panose="020F0502020204030204"/>
                          <a:cs typeface="Calibri" panose="020F0502020204030204"/>
                        </a:rPr>
                        <a:t>b</a:t>
                      </a:r>
                      <a:r>
                        <a:rPr sz="1100" b="1" spc="-55" dirty="0">
                          <a:latin typeface="Calibri" panose="020F0502020204030204"/>
                          <a:cs typeface="Calibri" panose="020F0502020204030204"/>
                        </a:rPr>
                        <a:t> </a:t>
                      </a:r>
                      <a:r>
                        <a:rPr sz="1100" b="1" dirty="0">
                          <a:latin typeface="Calibri" panose="020F0502020204030204"/>
                          <a:cs typeface="Calibri" panose="020F0502020204030204"/>
                        </a:rPr>
                        <a:t>Re</a:t>
                      </a:r>
                      <a:r>
                        <a:rPr sz="1100" b="1" spc="5" dirty="0">
                          <a:latin typeface="Calibri" panose="020F0502020204030204"/>
                          <a:cs typeface="Calibri" panose="020F0502020204030204"/>
                        </a:rPr>
                        <a:t>qu</a:t>
                      </a:r>
                      <a:r>
                        <a:rPr sz="1100" b="1" spc="-10" dirty="0">
                          <a:latin typeface="Calibri" panose="020F0502020204030204"/>
                          <a:cs typeface="Calibri" panose="020F0502020204030204"/>
                        </a:rPr>
                        <a:t>ir</a:t>
                      </a:r>
                      <a:r>
                        <a:rPr sz="1100" b="1" spc="-30" dirty="0">
                          <a:latin typeface="Calibri" panose="020F0502020204030204"/>
                          <a:cs typeface="Calibri" panose="020F0502020204030204"/>
                        </a:rPr>
                        <a:t>e</a:t>
                      </a:r>
                      <a:r>
                        <a:rPr sz="1100" b="1" spc="-15" dirty="0">
                          <a:latin typeface="Calibri" panose="020F0502020204030204"/>
                          <a:cs typeface="Calibri" panose="020F0502020204030204"/>
                        </a:rPr>
                        <a:t>m</a:t>
                      </a:r>
                      <a:r>
                        <a:rPr sz="1100" b="1" spc="-5" dirty="0">
                          <a:latin typeface="Calibri" panose="020F0502020204030204"/>
                          <a:cs typeface="Calibri" panose="020F0502020204030204"/>
                        </a:rPr>
                        <a:t>e</a:t>
                      </a:r>
                      <a:r>
                        <a:rPr sz="1100" b="1" spc="-20" dirty="0">
                          <a:latin typeface="Calibri" panose="020F0502020204030204"/>
                          <a:cs typeface="Calibri" panose="020F0502020204030204"/>
                        </a:rPr>
                        <a:t>n</a:t>
                      </a:r>
                      <a:r>
                        <a:rPr sz="1100" b="1" dirty="0">
                          <a:latin typeface="Calibri" panose="020F0502020204030204"/>
                          <a:cs typeface="Calibri" panose="020F0502020204030204"/>
                        </a:rPr>
                        <a:t>t</a:t>
                      </a:r>
                      <a:r>
                        <a:rPr sz="1100" b="1" spc="-95" dirty="0">
                          <a:latin typeface="Calibri" panose="020F0502020204030204"/>
                          <a:cs typeface="Calibri" panose="020F0502020204030204"/>
                        </a:rPr>
                        <a:t> </a:t>
                      </a:r>
                      <a:r>
                        <a:rPr sz="1100" b="1" spc="-10" dirty="0">
                          <a:latin typeface="Calibri" panose="020F0502020204030204"/>
                          <a:cs typeface="Calibri" panose="020F0502020204030204"/>
                        </a:rPr>
                        <a:t>(</a:t>
                      </a:r>
                      <a:r>
                        <a:rPr sz="1100" b="1" dirty="0">
                          <a:latin typeface="Calibri" panose="020F0502020204030204"/>
                          <a:cs typeface="Calibri" panose="020F0502020204030204"/>
                        </a:rPr>
                        <a:t>St</a:t>
                      </a:r>
                      <a:r>
                        <a:rPr sz="1100" b="1" spc="5" dirty="0">
                          <a:latin typeface="Calibri" panose="020F0502020204030204"/>
                          <a:cs typeface="Calibri" panose="020F0502020204030204"/>
                        </a:rPr>
                        <a:t>o</a:t>
                      </a:r>
                      <a:r>
                        <a:rPr sz="1100" b="1" spc="-10" dirty="0">
                          <a:latin typeface="Calibri" panose="020F0502020204030204"/>
                          <a:cs typeface="Calibri" panose="020F0502020204030204"/>
                        </a:rPr>
                        <a:t>r</a:t>
                      </a:r>
                      <a:r>
                        <a:rPr sz="1100" b="1" dirty="0">
                          <a:latin typeface="Calibri" panose="020F0502020204030204"/>
                          <a:cs typeface="Calibri" panose="020F0502020204030204"/>
                        </a:rPr>
                        <a:t>y</a:t>
                      </a:r>
                      <a:r>
                        <a:rPr sz="1100" b="1" dirty="0">
                          <a:latin typeface="Calibri" panose="020F0502020204030204"/>
                          <a:cs typeface="Calibri" panose="020F0502020204030204"/>
                        </a:rPr>
                        <a:t> </a:t>
                      </a:r>
                      <a:r>
                        <a:rPr sz="1100" b="1" dirty="0">
                          <a:latin typeface="Calibri" panose="020F0502020204030204"/>
                          <a:cs typeface="Calibri" panose="020F0502020204030204"/>
                        </a:rPr>
                        <a:t>/</a:t>
                      </a:r>
                      <a:r>
                        <a:rPr sz="1100" b="1" spc="-5" dirty="0">
                          <a:latin typeface="Calibri" panose="020F0502020204030204"/>
                          <a:cs typeface="Calibri" panose="020F0502020204030204"/>
                        </a:rPr>
                        <a:t> </a:t>
                      </a:r>
                      <a:r>
                        <a:rPr sz="1100" b="1" spc="-20" dirty="0">
                          <a:latin typeface="Calibri" panose="020F0502020204030204"/>
                          <a:cs typeface="Calibri" panose="020F0502020204030204"/>
                        </a:rPr>
                        <a:t>Sub</a:t>
                      </a:r>
                      <a:r>
                        <a:rPr sz="1100" b="1" spc="-30" dirty="0">
                          <a:latin typeface="Calibri" panose="020F0502020204030204"/>
                          <a:cs typeface="Calibri" panose="020F0502020204030204"/>
                        </a:rPr>
                        <a:t>-</a:t>
                      </a:r>
                      <a:r>
                        <a:rPr sz="1100" b="1" spc="-20" dirty="0">
                          <a:latin typeface="Calibri" panose="020F0502020204030204"/>
                          <a:cs typeface="Calibri" panose="020F0502020204030204"/>
                        </a:rPr>
                        <a:t>Ta</a:t>
                      </a:r>
                      <a:r>
                        <a:rPr sz="1100" b="1" spc="-35" dirty="0">
                          <a:latin typeface="Calibri" panose="020F0502020204030204"/>
                          <a:cs typeface="Calibri" panose="020F0502020204030204"/>
                        </a:rPr>
                        <a:t>s</a:t>
                      </a:r>
                      <a:r>
                        <a:rPr sz="1100" b="1" spc="-30" dirty="0">
                          <a:latin typeface="Calibri" panose="020F0502020204030204"/>
                          <a:cs typeface="Calibri" panose="020F0502020204030204"/>
                        </a:rPr>
                        <a:t>k</a:t>
                      </a:r>
                      <a:r>
                        <a:rPr sz="1100" b="1" dirty="0">
                          <a:latin typeface="Calibri" panose="020F0502020204030204"/>
                          <a:cs typeface="Calibri" panose="020F0502020204030204"/>
                        </a:rPr>
                        <a:t>)</a:t>
                      </a:r>
                      <a:endParaRPr sz="1100">
                        <a:latin typeface="Calibri" panose="020F0502020204030204"/>
                        <a:cs typeface="Calibri" panose="020F05020202040302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559435">
                <a:tc>
                  <a:txBody>
                    <a:bodyPr/>
                    <a:p>
                      <a:pPr marL="69850">
                        <a:lnSpc>
                          <a:spcPts val="1235"/>
                        </a:lnSpc>
                      </a:pPr>
                      <a:r>
                        <a:rPr sz="1100" spc="-5" dirty="0">
                          <a:latin typeface="Calibri" panose="020F0502020204030204"/>
                          <a:cs typeface="Calibri" panose="020F0502020204030204"/>
                        </a:rPr>
                        <a:t>FR-1</a:t>
                      </a:r>
                      <a:endParaRPr sz="1100">
                        <a:latin typeface="Calibri" panose="020F0502020204030204"/>
                        <a:cs typeface="Calibri" panose="020F0502020204030204"/>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p>
                      <a:pPr marL="70485">
                        <a:lnSpc>
                          <a:spcPts val="1235"/>
                        </a:lnSpc>
                      </a:pPr>
                      <a:r>
                        <a:rPr sz="1100" spc="10" dirty="0">
                          <a:latin typeface="Calibri" panose="020F0502020204030204"/>
                          <a:cs typeface="Calibri" panose="020F0502020204030204"/>
                        </a:rPr>
                        <a:t>U</a:t>
                      </a:r>
                      <a:r>
                        <a:rPr sz="1100" spc="-5" dirty="0">
                          <a:latin typeface="Calibri" panose="020F0502020204030204"/>
                          <a:cs typeface="Calibri" panose="020F0502020204030204"/>
                        </a:rPr>
                        <a:t>s</a:t>
                      </a:r>
                      <a:r>
                        <a:rPr sz="1100" dirty="0">
                          <a:latin typeface="Calibri" panose="020F0502020204030204"/>
                          <a:cs typeface="Calibri" panose="020F0502020204030204"/>
                        </a:rPr>
                        <a:t>er</a:t>
                      </a:r>
                      <a:r>
                        <a:rPr sz="1100" spc="-80" dirty="0">
                          <a:latin typeface="Calibri" panose="020F0502020204030204"/>
                          <a:cs typeface="Calibri" panose="020F0502020204030204"/>
                        </a:rPr>
                        <a:t> </a:t>
                      </a:r>
                      <a:r>
                        <a:rPr sz="1100" dirty="0">
                          <a:latin typeface="Calibri" panose="020F0502020204030204"/>
                          <a:cs typeface="Calibri" panose="020F0502020204030204"/>
                        </a:rPr>
                        <a:t>Re</a:t>
                      </a:r>
                      <a:r>
                        <a:rPr sz="1100" spc="10" dirty="0">
                          <a:latin typeface="Calibri" panose="020F0502020204030204"/>
                          <a:cs typeface="Calibri" panose="020F0502020204030204"/>
                        </a:rPr>
                        <a:t>g</a:t>
                      </a:r>
                      <a:r>
                        <a:rPr sz="1100" spc="5" dirty="0">
                          <a:latin typeface="Calibri" panose="020F0502020204030204"/>
                          <a:cs typeface="Calibri" panose="020F0502020204030204"/>
                        </a:rPr>
                        <a:t>i</a:t>
                      </a:r>
                      <a:r>
                        <a:rPr sz="1100" spc="-5" dirty="0">
                          <a:latin typeface="Calibri" panose="020F0502020204030204"/>
                          <a:cs typeface="Calibri" panose="020F0502020204030204"/>
                        </a:rPr>
                        <a:t>s</a:t>
                      </a:r>
                      <a:r>
                        <a:rPr sz="1100" spc="-35" dirty="0">
                          <a:latin typeface="Calibri" panose="020F0502020204030204"/>
                          <a:cs typeface="Calibri" panose="020F0502020204030204"/>
                        </a:rPr>
                        <a:t>t</a:t>
                      </a:r>
                      <a:r>
                        <a:rPr sz="1100" dirty="0">
                          <a:latin typeface="Calibri" panose="020F0502020204030204"/>
                          <a:cs typeface="Calibri" panose="020F0502020204030204"/>
                        </a:rPr>
                        <a:t>ra</a:t>
                      </a:r>
                      <a:r>
                        <a:rPr sz="1100" spc="-40" dirty="0">
                          <a:latin typeface="Calibri" panose="020F0502020204030204"/>
                          <a:cs typeface="Calibri" panose="020F0502020204030204"/>
                        </a:rPr>
                        <a:t>t</a:t>
                      </a:r>
                      <a:r>
                        <a:rPr sz="1100" spc="-15" dirty="0">
                          <a:latin typeface="Calibri" panose="020F0502020204030204"/>
                          <a:cs typeface="Calibri" panose="020F0502020204030204"/>
                        </a:rPr>
                        <a:t>i</a:t>
                      </a:r>
                      <a:r>
                        <a:rPr sz="1100" spc="-10" dirty="0">
                          <a:latin typeface="Calibri" panose="020F0502020204030204"/>
                          <a:cs typeface="Calibri" panose="020F0502020204030204"/>
                        </a:rPr>
                        <a:t>o</a:t>
                      </a:r>
                      <a:r>
                        <a:rPr sz="1100" dirty="0">
                          <a:latin typeface="Calibri" panose="020F0502020204030204"/>
                          <a:cs typeface="Calibri" panose="020F0502020204030204"/>
                        </a:rPr>
                        <a:t>n</a:t>
                      </a:r>
                      <a:endParaRPr sz="1100">
                        <a:latin typeface="Calibri" panose="020F0502020204030204"/>
                        <a:cs typeface="Calibri" panose="020F0502020204030204"/>
                      </a:endParaRPr>
                    </a:p>
                  </a:txBody>
                  <a:tcPr marL="0" marR="0" marT="0" marB="0">
                    <a:lnL w="9525">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p>
                      <a:pPr marL="71120">
                        <a:lnSpc>
                          <a:spcPts val="1235"/>
                        </a:lnSpc>
                      </a:pPr>
                      <a:r>
                        <a:rPr sz="1100" dirty="0">
                          <a:latin typeface="Calibri" panose="020F0502020204030204"/>
                          <a:cs typeface="Calibri" panose="020F0502020204030204"/>
                        </a:rPr>
                        <a:t>Re</a:t>
                      </a:r>
                      <a:r>
                        <a:rPr sz="1100" spc="10" dirty="0">
                          <a:latin typeface="Calibri" panose="020F0502020204030204"/>
                          <a:cs typeface="Calibri" panose="020F0502020204030204"/>
                        </a:rPr>
                        <a:t>g</a:t>
                      </a:r>
                      <a:r>
                        <a:rPr sz="1100" spc="5" dirty="0">
                          <a:latin typeface="Calibri" panose="020F0502020204030204"/>
                          <a:cs typeface="Calibri" panose="020F0502020204030204"/>
                        </a:rPr>
                        <a:t>i</a:t>
                      </a:r>
                      <a:r>
                        <a:rPr sz="1100" spc="-25" dirty="0">
                          <a:latin typeface="Calibri" panose="020F0502020204030204"/>
                          <a:cs typeface="Calibri" panose="020F0502020204030204"/>
                        </a:rPr>
                        <a:t>s</a:t>
                      </a:r>
                      <a:r>
                        <a:rPr sz="1100" spc="-10" dirty="0">
                          <a:latin typeface="Calibri" panose="020F0502020204030204"/>
                          <a:cs typeface="Calibri" panose="020F0502020204030204"/>
                        </a:rPr>
                        <a:t>t</a:t>
                      </a:r>
                      <a:r>
                        <a:rPr sz="1100" dirty="0">
                          <a:latin typeface="Calibri" panose="020F0502020204030204"/>
                          <a:cs typeface="Calibri" panose="020F0502020204030204"/>
                        </a:rPr>
                        <a:t>r</a:t>
                      </a:r>
                      <a:r>
                        <a:rPr sz="1100" spc="-30" dirty="0">
                          <a:latin typeface="Calibri" panose="020F0502020204030204"/>
                          <a:cs typeface="Calibri" panose="020F0502020204030204"/>
                        </a:rPr>
                        <a:t>a</a:t>
                      </a:r>
                      <a:r>
                        <a:rPr sz="1100" spc="-10" dirty="0">
                          <a:latin typeface="Calibri" panose="020F0502020204030204"/>
                          <a:cs typeface="Calibri" panose="020F0502020204030204"/>
                        </a:rPr>
                        <a:t>t</a:t>
                      </a:r>
                      <a:r>
                        <a:rPr sz="1100" spc="-15" dirty="0">
                          <a:latin typeface="Calibri" panose="020F0502020204030204"/>
                          <a:cs typeface="Calibri" panose="020F0502020204030204"/>
                        </a:rPr>
                        <a:t>i</a:t>
                      </a:r>
                      <a:r>
                        <a:rPr sz="1100" spc="-35" dirty="0">
                          <a:latin typeface="Calibri" panose="020F0502020204030204"/>
                          <a:cs typeface="Calibri" panose="020F0502020204030204"/>
                        </a:rPr>
                        <a:t>o</a:t>
                      </a:r>
                      <a:r>
                        <a:rPr sz="1100" dirty="0">
                          <a:latin typeface="Calibri" panose="020F0502020204030204"/>
                          <a:cs typeface="Calibri" panose="020F0502020204030204"/>
                        </a:rPr>
                        <a:t>n</a:t>
                      </a:r>
                      <a:r>
                        <a:rPr sz="1100" spc="-80" dirty="0">
                          <a:latin typeface="Calibri" panose="020F0502020204030204"/>
                          <a:cs typeface="Calibri" panose="020F0502020204030204"/>
                        </a:rPr>
                        <a:t> </a:t>
                      </a:r>
                      <a:r>
                        <a:rPr sz="1100" spc="-10" dirty="0">
                          <a:latin typeface="Calibri" panose="020F0502020204030204"/>
                          <a:cs typeface="Calibri" panose="020F0502020204030204"/>
                        </a:rPr>
                        <a:t>t</a:t>
                      </a:r>
                      <a:r>
                        <a:rPr sz="1100" spc="-5" dirty="0">
                          <a:latin typeface="Calibri" panose="020F0502020204030204"/>
                          <a:cs typeface="Calibri" panose="020F0502020204030204"/>
                        </a:rPr>
                        <a:t>h</a:t>
                      </a:r>
                      <a:r>
                        <a:rPr sz="1100" dirty="0">
                          <a:latin typeface="Calibri" panose="020F0502020204030204"/>
                          <a:cs typeface="Calibri" panose="020F0502020204030204"/>
                        </a:rPr>
                        <a:t>r</a:t>
                      </a:r>
                      <a:r>
                        <a:rPr sz="1100" spc="-10" dirty="0">
                          <a:latin typeface="Calibri" panose="020F0502020204030204"/>
                          <a:cs typeface="Calibri" panose="020F0502020204030204"/>
                        </a:rPr>
                        <a:t>o</a:t>
                      </a:r>
                      <a:r>
                        <a:rPr sz="1100" spc="-5" dirty="0">
                          <a:latin typeface="Calibri" panose="020F0502020204030204"/>
                          <a:cs typeface="Calibri" panose="020F0502020204030204"/>
                        </a:rPr>
                        <a:t>u</a:t>
                      </a:r>
                      <a:r>
                        <a:rPr sz="1100" spc="5" dirty="0">
                          <a:latin typeface="Calibri" panose="020F0502020204030204"/>
                          <a:cs typeface="Calibri" panose="020F0502020204030204"/>
                        </a:rPr>
                        <a:t>g</a:t>
                      </a:r>
                      <a:r>
                        <a:rPr sz="1100" dirty="0">
                          <a:latin typeface="Calibri" panose="020F0502020204030204"/>
                          <a:cs typeface="Calibri" panose="020F0502020204030204"/>
                        </a:rPr>
                        <a:t>h</a:t>
                      </a:r>
                      <a:r>
                        <a:rPr sz="1100" spc="-90" dirty="0">
                          <a:latin typeface="Calibri" panose="020F0502020204030204"/>
                          <a:cs typeface="Calibri" panose="020F0502020204030204"/>
                        </a:rPr>
                        <a:t> </a:t>
                      </a:r>
                      <a:r>
                        <a:rPr sz="1100" spc="-5" dirty="0">
                          <a:latin typeface="Calibri" panose="020F0502020204030204"/>
                          <a:cs typeface="Calibri" panose="020F0502020204030204"/>
                        </a:rPr>
                        <a:t>F</a:t>
                      </a:r>
                      <a:r>
                        <a:rPr sz="1100" spc="-10" dirty="0">
                          <a:latin typeface="Calibri" panose="020F0502020204030204"/>
                          <a:cs typeface="Calibri" panose="020F0502020204030204"/>
                        </a:rPr>
                        <a:t>o</a:t>
                      </a:r>
                      <a:r>
                        <a:rPr sz="1100" dirty="0">
                          <a:latin typeface="Calibri" panose="020F0502020204030204"/>
                          <a:cs typeface="Calibri" panose="020F0502020204030204"/>
                        </a:rPr>
                        <a:t>rm</a:t>
                      </a:r>
                      <a:endParaRPr sz="1100">
                        <a:latin typeface="Calibri" panose="020F0502020204030204"/>
                        <a:cs typeface="Calibri" panose="020F0502020204030204"/>
                      </a:endParaRPr>
                    </a:p>
                    <a:p>
                      <a:pPr marL="71120">
                        <a:lnSpc>
                          <a:spcPct val="100000"/>
                        </a:lnSpc>
                      </a:pPr>
                      <a:r>
                        <a:rPr sz="1100" dirty="0">
                          <a:latin typeface="Calibri" panose="020F0502020204030204"/>
                          <a:cs typeface="Calibri" panose="020F0502020204030204"/>
                        </a:rPr>
                        <a:t>Re</a:t>
                      </a:r>
                      <a:r>
                        <a:rPr sz="1100" spc="5" dirty="0">
                          <a:latin typeface="Calibri" panose="020F0502020204030204"/>
                          <a:cs typeface="Calibri" panose="020F0502020204030204"/>
                        </a:rPr>
                        <a:t>gi</a:t>
                      </a:r>
                      <a:r>
                        <a:rPr sz="1100" spc="-25" dirty="0">
                          <a:latin typeface="Calibri" panose="020F0502020204030204"/>
                          <a:cs typeface="Calibri" panose="020F0502020204030204"/>
                        </a:rPr>
                        <a:t>s</a:t>
                      </a:r>
                      <a:r>
                        <a:rPr sz="1100" spc="-15" dirty="0">
                          <a:latin typeface="Calibri" panose="020F0502020204030204"/>
                          <a:cs typeface="Calibri" panose="020F0502020204030204"/>
                        </a:rPr>
                        <a:t>t</a:t>
                      </a:r>
                      <a:r>
                        <a:rPr sz="1100" dirty="0">
                          <a:latin typeface="Calibri" panose="020F0502020204030204"/>
                          <a:cs typeface="Calibri" panose="020F0502020204030204"/>
                        </a:rPr>
                        <a:t>r</a:t>
                      </a:r>
                      <a:r>
                        <a:rPr sz="1100" spc="-30" dirty="0">
                          <a:latin typeface="Calibri" panose="020F0502020204030204"/>
                          <a:cs typeface="Calibri" panose="020F0502020204030204"/>
                        </a:rPr>
                        <a:t>a</a:t>
                      </a:r>
                      <a:r>
                        <a:rPr sz="1100" spc="-15" dirty="0">
                          <a:latin typeface="Calibri" panose="020F0502020204030204"/>
                          <a:cs typeface="Calibri" panose="020F0502020204030204"/>
                        </a:rPr>
                        <a:t>ti</a:t>
                      </a:r>
                      <a:r>
                        <a:rPr sz="1100" spc="-35" dirty="0">
                          <a:latin typeface="Calibri" panose="020F0502020204030204"/>
                          <a:cs typeface="Calibri" panose="020F0502020204030204"/>
                        </a:rPr>
                        <a:t>o</a:t>
                      </a:r>
                      <a:r>
                        <a:rPr sz="1100" dirty="0">
                          <a:latin typeface="Calibri" panose="020F0502020204030204"/>
                          <a:cs typeface="Calibri" panose="020F0502020204030204"/>
                        </a:rPr>
                        <a:t>n</a:t>
                      </a:r>
                      <a:r>
                        <a:rPr sz="1100" spc="-105" dirty="0">
                          <a:latin typeface="Calibri" panose="020F0502020204030204"/>
                          <a:cs typeface="Calibri" panose="020F0502020204030204"/>
                        </a:rPr>
                        <a:t> </a:t>
                      </a:r>
                      <a:r>
                        <a:rPr sz="1100" spc="-15" dirty="0">
                          <a:latin typeface="Calibri" panose="020F0502020204030204"/>
                          <a:cs typeface="Calibri" panose="020F0502020204030204"/>
                        </a:rPr>
                        <a:t>t</a:t>
                      </a:r>
                      <a:r>
                        <a:rPr sz="1100" spc="-5" dirty="0">
                          <a:latin typeface="Calibri" panose="020F0502020204030204"/>
                          <a:cs typeface="Calibri" panose="020F0502020204030204"/>
                        </a:rPr>
                        <a:t>h</a:t>
                      </a:r>
                      <a:r>
                        <a:rPr sz="1100" dirty="0">
                          <a:latin typeface="Calibri" panose="020F0502020204030204"/>
                          <a:cs typeface="Calibri" panose="020F0502020204030204"/>
                        </a:rPr>
                        <a:t>r</a:t>
                      </a:r>
                      <a:r>
                        <a:rPr sz="1100" spc="-10" dirty="0">
                          <a:latin typeface="Calibri" panose="020F0502020204030204"/>
                          <a:cs typeface="Calibri" panose="020F0502020204030204"/>
                        </a:rPr>
                        <a:t>o</a:t>
                      </a:r>
                      <a:r>
                        <a:rPr sz="1100" spc="-5" dirty="0">
                          <a:latin typeface="Calibri" panose="020F0502020204030204"/>
                          <a:cs typeface="Calibri" panose="020F0502020204030204"/>
                        </a:rPr>
                        <a:t>u</a:t>
                      </a:r>
                      <a:r>
                        <a:rPr sz="1100" spc="5" dirty="0">
                          <a:latin typeface="Calibri" panose="020F0502020204030204"/>
                          <a:cs typeface="Calibri" panose="020F0502020204030204"/>
                        </a:rPr>
                        <a:t>g</a:t>
                      </a:r>
                      <a:r>
                        <a:rPr sz="1100" dirty="0">
                          <a:latin typeface="Calibri" panose="020F0502020204030204"/>
                          <a:cs typeface="Calibri" panose="020F0502020204030204"/>
                        </a:rPr>
                        <a:t>h</a:t>
                      </a:r>
                      <a:r>
                        <a:rPr sz="1100" spc="-65" dirty="0">
                          <a:latin typeface="Calibri" panose="020F0502020204030204"/>
                          <a:cs typeface="Calibri" panose="020F0502020204030204"/>
                        </a:rPr>
                        <a:t> </a:t>
                      </a:r>
                      <a:r>
                        <a:rPr sz="1100" dirty="0">
                          <a:latin typeface="Calibri" panose="020F0502020204030204"/>
                          <a:cs typeface="Calibri" panose="020F0502020204030204"/>
                        </a:rPr>
                        <a:t>Gma</a:t>
                      </a:r>
                      <a:r>
                        <a:rPr sz="1100" spc="5" dirty="0">
                          <a:latin typeface="Calibri" panose="020F0502020204030204"/>
                          <a:cs typeface="Calibri" panose="020F0502020204030204"/>
                        </a:rPr>
                        <a:t>i</a:t>
                      </a:r>
                      <a:r>
                        <a:rPr sz="1100" dirty="0">
                          <a:latin typeface="Calibri" panose="020F0502020204030204"/>
                          <a:cs typeface="Calibri" panose="020F0502020204030204"/>
                        </a:rPr>
                        <a:t>l</a:t>
                      </a:r>
                      <a:endParaRPr sz="1100">
                        <a:latin typeface="Calibri" panose="020F0502020204030204"/>
                        <a:cs typeface="Calibri" panose="020F05020202040302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r>
              <a:tr h="574675">
                <a:tc>
                  <a:txBody>
                    <a:bodyPr/>
                    <a:p>
                      <a:pPr marL="69850">
                        <a:lnSpc>
                          <a:spcPts val="1235"/>
                        </a:lnSpc>
                      </a:pPr>
                      <a:r>
                        <a:rPr sz="1100" spc="-5" dirty="0">
                          <a:latin typeface="Calibri" panose="020F0502020204030204"/>
                          <a:cs typeface="Calibri" panose="020F0502020204030204"/>
                        </a:rPr>
                        <a:t>FR-2</a:t>
                      </a:r>
                      <a:endParaRPr sz="1100">
                        <a:latin typeface="Calibri" panose="020F0502020204030204"/>
                        <a:cs typeface="Calibri" panose="020F0502020204030204"/>
                      </a:endParaRPr>
                    </a:p>
                  </a:txBody>
                  <a:tcPr marL="0" marR="0" marT="0" marB="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p>
                      <a:pPr marL="70485">
                        <a:lnSpc>
                          <a:spcPts val="1235"/>
                        </a:lnSpc>
                      </a:pPr>
                      <a:r>
                        <a:rPr sz="1100" spc="10" dirty="0">
                          <a:latin typeface="Calibri" panose="020F0502020204030204"/>
                          <a:cs typeface="Calibri" panose="020F0502020204030204"/>
                        </a:rPr>
                        <a:t>U</a:t>
                      </a:r>
                      <a:r>
                        <a:rPr sz="1100" spc="-5" dirty="0">
                          <a:latin typeface="Calibri" panose="020F0502020204030204"/>
                          <a:cs typeface="Calibri" panose="020F0502020204030204"/>
                        </a:rPr>
                        <a:t>s</a:t>
                      </a:r>
                      <a:r>
                        <a:rPr sz="1100" dirty="0">
                          <a:latin typeface="Calibri" panose="020F0502020204030204"/>
                          <a:cs typeface="Calibri" panose="020F0502020204030204"/>
                        </a:rPr>
                        <a:t>er</a:t>
                      </a:r>
                      <a:r>
                        <a:rPr sz="1100" spc="-80" dirty="0">
                          <a:latin typeface="Calibri" panose="020F0502020204030204"/>
                          <a:cs typeface="Calibri" panose="020F0502020204030204"/>
                        </a:rPr>
                        <a:t> </a:t>
                      </a:r>
                      <a:r>
                        <a:rPr sz="1100" spc="5" dirty="0">
                          <a:latin typeface="Calibri" panose="020F0502020204030204"/>
                          <a:cs typeface="Calibri" panose="020F0502020204030204"/>
                        </a:rPr>
                        <a:t>C</a:t>
                      </a:r>
                      <a:r>
                        <a:rPr sz="1100" spc="-10" dirty="0">
                          <a:latin typeface="Calibri" panose="020F0502020204030204"/>
                          <a:cs typeface="Calibri" panose="020F0502020204030204"/>
                        </a:rPr>
                        <a:t>o</a:t>
                      </a:r>
                      <a:r>
                        <a:rPr sz="1100" spc="-5" dirty="0">
                          <a:latin typeface="Calibri" panose="020F0502020204030204"/>
                          <a:cs typeface="Calibri" panose="020F0502020204030204"/>
                        </a:rPr>
                        <a:t>nf</a:t>
                      </a:r>
                      <a:r>
                        <a:rPr sz="1100" spc="5" dirty="0">
                          <a:latin typeface="Calibri" panose="020F0502020204030204"/>
                          <a:cs typeface="Calibri" panose="020F0502020204030204"/>
                        </a:rPr>
                        <a:t>i</a:t>
                      </a:r>
                      <a:r>
                        <a:rPr sz="1100" dirty="0">
                          <a:latin typeface="Calibri" panose="020F0502020204030204"/>
                          <a:cs typeface="Calibri" panose="020F0502020204030204"/>
                        </a:rPr>
                        <a:t>rma</a:t>
                      </a:r>
                      <a:r>
                        <a:rPr sz="1100" spc="-15" dirty="0">
                          <a:latin typeface="Calibri" panose="020F0502020204030204"/>
                          <a:cs typeface="Calibri" panose="020F0502020204030204"/>
                        </a:rPr>
                        <a:t>ti</a:t>
                      </a:r>
                      <a:r>
                        <a:rPr sz="1100" spc="-10" dirty="0">
                          <a:latin typeface="Calibri" panose="020F0502020204030204"/>
                          <a:cs typeface="Calibri" panose="020F0502020204030204"/>
                        </a:rPr>
                        <a:t>o</a:t>
                      </a:r>
                      <a:r>
                        <a:rPr sz="1100" dirty="0">
                          <a:latin typeface="Calibri" panose="020F0502020204030204"/>
                          <a:cs typeface="Calibri" panose="020F0502020204030204"/>
                        </a:rPr>
                        <a:t>n</a:t>
                      </a:r>
                      <a:endParaRPr sz="1100">
                        <a:latin typeface="Calibri" panose="020F0502020204030204"/>
                        <a:cs typeface="Calibri" panose="020F0502020204030204"/>
                      </a:endParaRPr>
                    </a:p>
                  </a:txBody>
                  <a:tcPr marL="0" marR="0" marT="0" marB="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p>
                      <a:pPr marL="71120">
                        <a:lnSpc>
                          <a:spcPts val="1285"/>
                        </a:lnSpc>
                      </a:pPr>
                      <a:r>
                        <a:rPr sz="1100" spc="5" dirty="0">
                          <a:latin typeface="Calibri" panose="020F0502020204030204"/>
                          <a:cs typeface="Calibri" panose="020F0502020204030204"/>
                        </a:rPr>
                        <a:t>C</a:t>
                      </a:r>
                      <a:r>
                        <a:rPr sz="1100" spc="-10" dirty="0">
                          <a:latin typeface="Calibri" panose="020F0502020204030204"/>
                          <a:cs typeface="Calibri" panose="020F0502020204030204"/>
                        </a:rPr>
                        <a:t>o</a:t>
                      </a:r>
                      <a:r>
                        <a:rPr sz="1100" spc="-5" dirty="0">
                          <a:latin typeface="Calibri" panose="020F0502020204030204"/>
                          <a:cs typeface="Calibri" panose="020F0502020204030204"/>
                        </a:rPr>
                        <a:t>nf</a:t>
                      </a:r>
                      <a:r>
                        <a:rPr sz="1100" spc="5" dirty="0">
                          <a:latin typeface="Calibri" panose="020F0502020204030204"/>
                          <a:cs typeface="Calibri" panose="020F0502020204030204"/>
                        </a:rPr>
                        <a:t>i</a:t>
                      </a:r>
                      <a:r>
                        <a:rPr sz="1100" dirty="0">
                          <a:latin typeface="Calibri" panose="020F0502020204030204"/>
                          <a:cs typeface="Calibri" panose="020F0502020204030204"/>
                        </a:rPr>
                        <a:t>rma</a:t>
                      </a:r>
                      <a:r>
                        <a:rPr sz="1100" spc="-15" dirty="0">
                          <a:latin typeface="Calibri" panose="020F0502020204030204"/>
                          <a:cs typeface="Calibri" panose="020F0502020204030204"/>
                        </a:rPr>
                        <a:t>ti</a:t>
                      </a:r>
                      <a:r>
                        <a:rPr sz="1100" spc="-10" dirty="0">
                          <a:latin typeface="Calibri" panose="020F0502020204030204"/>
                          <a:cs typeface="Calibri" panose="020F0502020204030204"/>
                        </a:rPr>
                        <a:t>o</a:t>
                      </a:r>
                      <a:r>
                        <a:rPr sz="1100" dirty="0">
                          <a:latin typeface="Calibri" panose="020F0502020204030204"/>
                          <a:cs typeface="Calibri" panose="020F0502020204030204"/>
                        </a:rPr>
                        <a:t>n</a:t>
                      </a:r>
                      <a:r>
                        <a:rPr sz="1100" spc="-125" dirty="0">
                          <a:latin typeface="Calibri" panose="020F0502020204030204"/>
                          <a:cs typeface="Calibri" panose="020F0502020204030204"/>
                        </a:rPr>
                        <a:t> </a:t>
                      </a:r>
                      <a:r>
                        <a:rPr sz="1100" dirty="0">
                          <a:latin typeface="Calibri" panose="020F0502020204030204"/>
                          <a:cs typeface="Calibri" panose="020F0502020204030204"/>
                        </a:rPr>
                        <a:t>v</a:t>
                      </a:r>
                      <a:r>
                        <a:rPr sz="1100" spc="5" dirty="0">
                          <a:latin typeface="Calibri" panose="020F0502020204030204"/>
                          <a:cs typeface="Calibri" panose="020F0502020204030204"/>
                        </a:rPr>
                        <a:t>i</a:t>
                      </a:r>
                      <a:r>
                        <a:rPr sz="1100" dirty="0">
                          <a:latin typeface="Calibri" panose="020F0502020204030204"/>
                          <a:cs typeface="Calibri" panose="020F0502020204030204"/>
                        </a:rPr>
                        <a:t>a</a:t>
                      </a:r>
                      <a:r>
                        <a:rPr sz="1100" spc="-35" dirty="0">
                          <a:latin typeface="Calibri" panose="020F0502020204030204"/>
                          <a:cs typeface="Calibri" panose="020F0502020204030204"/>
                        </a:rPr>
                        <a:t> </a:t>
                      </a:r>
                      <a:r>
                        <a:rPr sz="1100" spc="-15" dirty="0">
                          <a:latin typeface="Calibri" panose="020F0502020204030204"/>
                          <a:cs typeface="Calibri" panose="020F0502020204030204"/>
                        </a:rPr>
                        <a:t>E</a:t>
                      </a:r>
                      <a:r>
                        <a:rPr sz="1100" dirty="0">
                          <a:latin typeface="Calibri" panose="020F0502020204030204"/>
                          <a:cs typeface="Calibri" panose="020F0502020204030204"/>
                        </a:rPr>
                        <a:t>ma</a:t>
                      </a:r>
                      <a:r>
                        <a:rPr sz="1100" spc="5" dirty="0">
                          <a:latin typeface="Calibri" panose="020F0502020204030204"/>
                          <a:cs typeface="Calibri" panose="020F0502020204030204"/>
                        </a:rPr>
                        <a:t>i</a:t>
                      </a:r>
                      <a:r>
                        <a:rPr sz="1100" dirty="0">
                          <a:latin typeface="Calibri" panose="020F0502020204030204"/>
                          <a:cs typeface="Calibri" panose="020F0502020204030204"/>
                        </a:rPr>
                        <a:t>l</a:t>
                      </a:r>
                      <a:endParaRPr sz="1100">
                        <a:latin typeface="Calibri" panose="020F0502020204030204"/>
                        <a:cs typeface="Calibri" panose="020F0502020204030204"/>
                      </a:endParaRPr>
                    </a:p>
                    <a:p>
                      <a:pPr marL="71120">
                        <a:lnSpc>
                          <a:spcPct val="100000"/>
                        </a:lnSpc>
                        <a:spcBef>
                          <a:spcPts val="70"/>
                        </a:spcBef>
                      </a:pPr>
                      <a:r>
                        <a:rPr sz="1100" spc="5" dirty="0">
                          <a:latin typeface="Calibri" panose="020F0502020204030204"/>
                          <a:cs typeface="Calibri" panose="020F0502020204030204"/>
                        </a:rPr>
                        <a:t>C</a:t>
                      </a:r>
                      <a:r>
                        <a:rPr sz="1100" spc="-10" dirty="0">
                          <a:latin typeface="Calibri" panose="020F0502020204030204"/>
                          <a:cs typeface="Calibri" panose="020F0502020204030204"/>
                        </a:rPr>
                        <a:t>o</a:t>
                      </a:r>
                      <a:r>
                        <a:rPr sz="1100" spc="-5" dirty="0">
                          <a:latin typeface="Calibri" panose="020F0502020204030204"/>
                          <a:cs typeface="Calibri" panose="020F0502020204030204"/>
                        </a:rPr>
                        <a:t>nf</a:t>
                      </a:r>
                      <a:r>
                        <a:rPr sz="1100" spc="5" dirty="0">
                          <a:latin typeface="Calibri" panose="020F0502020204030204"/>
                          <a:cs typeface="Calibri" panose="020F0502020204030204"/>
                        </a:rPr>
                        <a:t>i</a:t>
                      </a:r>
                      <a:r>
                        <a:rPr sz="1100" dirty="0">
                          <a:latin typeface="Calibri" panose="020F0502020204030204"/>
                          <a:cs typeface="Calibri" panose="020F0502020204030204"/>
                        </a:rPr>
                        <a:t>rma</a:t>
                      </a:r>
                      <a:r>
                        <a:rPr sz="1100" spc="-15" dirty="0">
                          <a:latin typeface="Calibri" panose="020F0502020204030204"/>
                          <a:cs typeface="Calibri" panose="020F0502020204030204"/>
                        </a:rPr>
                        <a:t>ti</a:t>
                      </a:r>
                      <a:r>
                        <a:rPr sz="1100" spc="-10" dirty="0">
                          <a:latin typeface="Calibri" panose="020F0502020204030204"/>
                          <a:cs typeface="Calibri" panose="020F0502020204030204"/>
                        </a:rPr>
                        <a:t>o</a:t>
                      </a:r>
                      <a:r>
                        <a:rPr sz="1100" dirty="0">
                          <a:latin typeface="Calibri" panose="020F0502020204030204"/>
                          <a:cs typeface="Calibri" panose="020F0502020204030204"/>
                        </a:rPr>
                        <a:t>n</a:t>
                      </a:r>
                      <a:r>
                        <a:rPr sz="1100" spc="-55" dirty="0">
                          <a:latin typeface="Calibri" panose="020F0502020204030204"/>
                          <a:cs typeface="Calibri" panose="020F0502020204030204"/>
                        </a:rPr>
                        <a:t> </a:t>
                      </a:r>
                      <a:r>
                        <a:rPr sz="1100" dirty="0">
                          <a:latin typeface="Calibri" panose="020F0502020204030204"/>
                          <a:cs typeface="Calibri" panose="020F0502020204030204"/>
                        </a:rPr>
                        <a:t>v</a:t>
                      </a:r>
                      <a:r>
                        <a:rPr sz="1100" spc="5" dirty="0">
                          <a:latin typeface="Calibri" panose="020F0502020204030204"/>
                          <a:cs typeface="Calibri" panose="020F0502020204030204"/>
                        </a:rPr>
                        <a:t>i</a:t>
                      </a:r>
                      <a:r>
                        <a:rPr sz="1100" dirty="0">
                          <a:latin typeface="Calibri" panose="020F0502020204030204"/>
                          <a:cs typeface="Calibri" panose="020F0502020204030204"/>
                        </a:rPr>
                        <a:t>a</a:t>
                      </a:r>
                      <a:r>
                        <a:rPr sz="1100" spc="-80" dirty="0">
                          <a:latin typeface="Calibri" panose="020F0502020204030204"/>
                          <a:cs typeface="Calibri" panose="020F0502020204030204"/>
                        </a:rPr>
                        <a:t> </a:t>
                      </a:r>
                      <a:r>
                        <a:rPr sz="1100" spc="-40" dirty="0">
                          <a:latin typeface="Calibri" panose="020F0502020204030204"/>
                          <a:cs typeface="Calibri" panose="020F0502020204030204"/>
                        </a:rPr>
                        <a:t>O</a:t>
                      </a:r>
                      <a:r>
                        <a:rPr sz="1100" spc="-35" dirty="0">
                          <a:latin typeface="Calibri" panose="020F0502020204030204"/>
                          <a:cs typeface="Calibri" panose="020F0502020204030204"/>
                        </a:rPr>
                        <a:t>T</a:t>
                      </a:r>
                      <a:r>
                        <a:rPr sz="1100" dirty="0">
                          <a:latin typeface="Calibri" panose="020F0502020204030204"/>
                          <a:cs typeface="Calibri" panose="020F0502020204030204"/>
                        </a:rPr>
                        <a:t>P</a:t>
                      </a:r>
                      <a:endParaRPr sz="1100">
                        <a:latin typeface="Calibri" panose="020F0502020204030204"/>
                        <a:cs typeface="Calibri" panose="020F0502020204030204"/>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r>
              <a:tr h="492760">
                <a:tc>
                  <a:txBody>
                    <a:bodyPr/>
                    <a:p>
                      <a:pPr marL="69850">
                        <a:lnSpc>
                          <a:spcPts val="1235"/>
                        </a:lnSpc>
                      </a:pPr>
                      <a:r>
                        <a:rPr sz="1100" spc="-5" dirty="0">
                          <a:latin typeface="Calibri" panose="020F0502020204030204"/>
                          <a:cs typeface="Calibri" panose="020F0502020204030204"/>
                        </a:rPr>
                        <a:t>FR-3</a:t>
                      </a:r>
                      <a:endParaRPr sz="1100">
                        <a:latin typeface="Calibri" panose="020F0502020204030204"/>
                        <a:cs typeface="Calibri" panose="020F0502020204030204"/>
                      </a:endParaRPr>
                    </a:p>
                  </a:txBody>
                  <a:tcPr marL="0" marR="0" marT="0" marB="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p>
                      <a:pPr marL="70485">
                        <a:lnSpc>
                          <a:spcPts val="1235"/>
                        </a:lnSpc>
                      </a:pPr>
                      <a:r>
                        <a:rPr sz="1100" spc="-5" dirty="0">
                          <a:latin typeface="Calibri" panose="020F0502020204030204"/>
                          <a:cs typeface="Calibri" panose="020F0502020204030204"/>
                        </a:rPr>
                        <a:t>Notification</a:t>
                      </a:r>
                      <a:endParaRPr sz="1100">
                        <a:latin typeface="Calibri" panose="020F0502020204030204"/>
                        <a:cs typeface="Calibri" panose="020F0502020204030204"/>
                      </a:endParaRPr>
                    </a:p>
                  </a:txBody>
                  <a:tcPr marL="0" marR="0" marT="0" marB="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p>
                      <a:pPr marL="71120">
                        <a:lnSpc>
                          <a:spcPts val="1235"/>
                        </a:lnSpc>
                      </a:pPr>
                      <a:r>
                        <a:rPr sz="1100" spc="5" dirty="0">
                          <a:latin typeface="Calibri" panose="020F0502020204030204"/>
                          <a:cs typeface="Calibri" panose="020F0502020204030204"/>
                        </a:rPr>
                        <a:t>N</a:t>
                      </a:r>
                      <a:r>
                        <a:rPr sz="1100" spc="-10" dirty="0">
                          <a:latin typeface="Calibri" panose="020F0502020204030204"/>
                          <a:cs typeface="Calibri" panose="020F0502020204030204"/>
                        </a:rPr>
                        <a:t>ot</a:t>
                      </a:r>
                      <a:r>
                        <a:rPr sz="1100" spc="5" dirty="0">
                          <a:latin typeface="Calibri" panose="020F0502020204030204"/>
                          <a:cs typeface="Calibri" panose="020F0502020204030204"/>
                        </a:rPr>
                        <a:t>i</a:t>
                      </a:r>
                      <a:r>
                        <a:rPr sz="1100" spc="-5" dirty="0">
                          <a:latin typeface="Calibri" panose="020F0502020204030204"/>
                          <a:cs typeface="Calibri" panose="020F0502020204030204"/>
                        </a:rPr>
                        <a:t>f</a:t>
                      </a:r>
                      <a:r>
                        <a:rPr sz="1100" spc="5" dirty="0">
                          <a:latin typeface="Calibri" panose="020F0502020204030204"/>
                          <a:cs typeface="Calibri" panose="020F0502020204030204"/>
                        </a:rPr>
                        <a:t>i</a:t>
                      </a:r>
                      <a:r>
                        <a:rPr sz="1100" dirty="0">
                          <a:latin typeface="Calibri" panose="020F0502020204030204"/>
                          <a:cs typeface="Calibri" panose="020F0502020204030204"/>
                        </a:rPr>
                        <a:t>ed</a:t>
                      </a:r>
                      <a:r>
                        <a:rPr sz="1100" spc="-105" dirty="0">
                          <a:latin typeface="Calibri" panose="020F0502020204030204"/>
                          <a:cs typeface="Calibri" panose="020F0502020204030204"/>
                        </a:rPr>
                        <a:t> </a:t>
                      </a:r>
                      <a:r>
                        <a:rPr sz="1100" dirty="0">
                          <a:latin typeface="Calibri" panose="020F0502020204030204"/>
                          <a:cs typeface="Calibri" panose="020F0502020204030204"/>
                        </a:rPr>
                        <a:t>v</a:t>
                      </a:r>
                      <a:r>
                        <a:rPr sz="1100" spc="5" dirty="0">
                          <a:latin typeface="Calibri" panose="020F0502020204030204"/>
                          <a:cs typeface="Calibri" panose="020F0502020204030204"/>
                        </a:rPr>
                        <a:t>i</a:t>
                      </a:r>
                      <a:r>
                        <a:rPr sz="1100" dirty="0">
                          <a:latin typeface="Calibri" panose="020F0502020204030204"/>
                          <a:cs typeface="Calibri" panose="020F0502020204030204"/>
                        </a:rPr>
                        <a:t>a</a:t>
                      </a:r>
                      <a:r>
                        <a:rPr sz="1100" spc="-30" dirty="0">
                          <a:latin typeface="Calibri" panose="020F0502020204030204"/>
                          <a:cs typeface="Calibri" panose="020F0502020204030204"/>
                        </a:rPr>
                        <a:t> </a:t>
                      </a:r>
                      <a:r>
                        <a:rPr sz="1100" spc="-10" dirty="0">
                          <a:latin typeface="Calibri" panose="020F0502020204030204"/>
                          <a:cs typeface="Calibri" panose="020F0502020204030204"/>
                        </a:rPr>
                        <a:t>Mo</a:t>
                      </a:r>
                      <a:r>
                        <a:rPr sz="1100" spc="-5" dirty="0">
                          <a:latin typeface="Calibri" panose="020F0502020204030204"/>
                          <a:cs typeface="Calibri" panose="020F0502020204030204"/>
                        </a:rPr>
                        <a:t>b</a:t>
                      </a:r>
                      <a:r>
                        <a:rPr sz="1100" spc="5" dirty="0">
                          <a:latin typeface="Calibri" panose="020F0502020204030204"/>
                          <a:cs typeface="Calibri" panose="020F0502020204030204"/>
                        </a:rPr>
                        <a:t>il</a:t>
                      </a:r>
                      <a:r>
                        <a:rPr sz="1100" dirty="0">
                          <a:latin typeface="Calibri" panose="020F0502020204030204"/>
                          <a:cs typeface="Calibri" panose="020F0502020204030204"/>
                        </a:rPr>
                        <a:t>e</a:t>
                      </a:r>
                      <a:r>
                        <a:rPr sz="1100" spc="-55" dirty="0">
                          <a:latin typeface="Calibri" panose="020F0502020204030204"/>
                          <a:cs typeface="Calibri" panose="020F0502020204030204"/>
                        </a:rPr>
                        <a:t> </a:t>
                      </a:r>
                      <a:r>
                        <a:rPr sz="1100" spc="5" dirty="0">
                          <a:latin typeface="Calibri" panose="020F0502020204030204"/>
                          <a:cs typeface="Calibri" panose="020F0502020204030204"/>
                        </a:rPr>
                        <a:t>A</a:t>
                      </a:r>
                      <a:r>
                        <a:rPr sz="1100" spc="-5" dirty="0">
                          <a:latin typeface="Calibri" panose="020F0502020204030204"/>
                          <a:cs typeface="Calibri" panose="020F0502020204030204"/>
                        </a:rPr>
                        <a:t>p</a:t>
                      </a:r>
                      <a:r>
                        <a:rPr sz="1100" dirty="0">
                          <a:latin typeface="Calibri" panose="020F0502020204030204"/>
                          <a:cs typeface="Calibri" panose="020F0502020204030204"/>
                        </a:rPr>
                        <a:t>p</a:t>
                      </a:r>
                      <a:endParaRPr sz="1100">
                        <a:latin typeface="Calibri" panose="020F0502020204030204"/>
                        <a:cs typeface="Calibri" panose="020F0502020204030204"/>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r>
              <a:tr h="836295">
                <a:tc>
                  <a:txBody>
                    <a:bodyPr/>
                    <a:p>
                      <a:pPr marL="69850">
                        <a:lnSpc>
                          <a:spcPts val="1235"/>
                        </a:lnSpc>
                      </a:pPr>
                      <a:r>
                        <a:rPr sz="1100" spc="-5" dirty="0">
                          <a:latin typeface="Calibri" panose="020F0502020204030204"/>
                          <a:cs typeface="Calibri" panose="020F0502020204030204"/>
                        </a:rPr>
                        <a:t>FR-4</a:t>
                      </a:r>
                      <a:endParaRPr sz="1100">
                        <a:latin typeface="Calibri" panose="020F0502020204030204"/>
                        <a:cs typeface="Calibri" panose="020F0502020204030204"/>
                      </a:endParaRPr>
                    </a:p>
                  </a:txBody>
                  <a:tcPr marL="0" marR="0" marT="0" marB="0">
                    <a:lnL w="6350">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p>
                      <a:pPr marL="70485">
                        <a:lnSpc>
                          <a:spcPts val="1235"/>
                        </a:lnSpc>
                      </a:pPr>
                      <a:r>
                        <a:rPr sz="1100" spc="10" dirty="0">
                          <a:latin typeface="Calibri" panose="020F0502020204030204"/>
                          <a:cs typeface="Calibri" panose="020F0502020204030204"/>
                        </a:rPr>
                        <a:t>U</a:t>
                      </a:r>
                      <a:r>
                        <a:rPr sz="1100" spc="-5" dirty="0">
                          <a:latin typeface="Calibri" panose="020F0502020204030204"/>
                          <a:cs typeface="Calibri" panose="020F0502020204030204"/>
                        </a:rPr>
                        <a:t>s</a:t>
                      </a:r>
                      <a:r>
                        <a:rPr sz="1100" dirty="0">
                          <a:latin typeface="Calibri" panose="020F0502020204030204"/>
                          <a:cs typeface="Calibri" panose="020F0502020204030204"/>
                        </a:rPr>
                        <a:t>er</a:t>
                      </a:r>
                      <a:r>
                        <a:rPr sz="1100" spc="-60" dirty="0">
                          <a:latin typeface="Calibri" panose="020F0502020204030204"/>
                          <a:cs typeface="Calibri" panose="020F0502020204030204"/>
                        </a:rPr>
                        <a:t> </a:t>
                      </a:r>
                      <a:r>
                        <a:rPr sz="1100" spc="5" dirty="0">
                          <a:latin typeface="Calibri" panose="020F0502020204030204"/>
                          <a:cs typeface="Calibri" panose="020F0502020204030204"/>
                        </a:rPr>
                        <a:t>I</a:t>
                      </a:r>
                      <a:r>
                        <a:rPr sz="1100" spc="-5" dirty="0">
                          <a:latin typeface="Calibri" panose="020F0502020204030204"/>
                          <a:cs typeface="Calibri" panose="020F0502020204030204"/>
                        </a:rPr>
                        <a:t>n</a:t>
                      </a:r>
                      <a:r>
                        <a:rPr sz="1100" spc="-10" dirty="0">
                          <a:latin typeface="Calibri" panose="020F0502020204030204"/>
                          <a:cs typeface="Calibri" panose="020F0502020204030204"/>
                        </a:rPr>
                        <a:t>t</a:t>
                      </a:r>
                      <a:r>
                        <a:rPr sz="1100" dirty="0">
                          <a:latin typeface="Calibri" panose="020F0502020204030204"/>
                          <a:cs typeface="Calibri" panose="020F0502020204030204"/>
                        </a:rPr>
                        <a:t>erf</a:t>
                      </a:r>
                      <a:r>
                        <a:rPr sz="1100" spc="-25" dirty="0">
                          <a:latin typeface="Calibri" panose="020F0502020204030204"/>
                          <a:cs typeface="Calibri" panose="020F0502020204030204"/>
                        </a:rPr>
                        <a:t>a</a:t>
                      </a:r>
                      <a:r>
                        <a:rPr sz="1100" spc="-15" dirty="0">
                          <a:latin typeface="Calibri" panose="020F0502020204030204"/>
                          <a:cs typeface="Calibri" panose="020F0502020204030204"/>
                        </a:rPr>
                        <a:t>c</a:t>
                      </a:r>
                      <a:r>
                        <a:rPr sz="1100" dirty="0">
                          <a:latin typeface="Calibri" panose="020F0502020204030204"/>
                          <a:cs typeface="Calibri" panose="020F0502020204030204"/>
                        </a:rPr>
                        <a:t>e</a:t>
                      </a:r>
                      <a:endParaRPr sz="1100">
                        <a:latin typeface="Calibri" panose="020F0502020204030204"/>
                        <a:cs typeface="Calibri" panose="020F0502020204030204"/>
                      </a:endParaRPr>
                    </a:p>
                  </a:txBody>
                  <a:tcPr marL="0" marR="0" marT="0" marB="0">
                    <a:lnL w="9525">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p>
                      <a:pPr marL="71120">
                        <a:lnSpc>
                          <a:spcPts val="1225"/>
                        </a:lnSpc>
                      </a:pPr>
                      <a:r>
                        <a:rPr sz="1100" spc="-10" dirty="0">
                          <a:latin typeface="Calibri" panose="020F0502020204030204"/>
                          <a:cs typeface="Calibri" panose="020F0502020204030204"/>
                        </a:rPr>
                        <a:t>Mo</a:t>
                      </a:r>
                      <a:r>
                        <a:rPr sz="1100" spc="-5" dirty="0">
                          <a:latin typeface="Calibri" panose="020F0502020204030204"/>
                          <a:cs typeface="Calibri" panose="020F0502020204030204"/>
                        </a:rPr>
                        <a:t>b</a:t>
                      </a:r>
                      <a:r>
                        <a:rPr sz="1100" spc="5" dirty="0">
                          <a:latin typeface="Calibri" panose="020F0502020204030204"/>
                          <a:cs typeface="Calibri" panose="020F0502020204030204"/>
                        </a:rPr>
                        <a:t>il</a:t>
                      </a:r>
                      <a:r>
                        <a:rPr sz="1100" dirty="0">
                          <a:latin typeface="Calibri" panose="020F0502020204030204"/>
                          <a:cs typeface="Calibri" panose="020F0502020204030204"/>
                        </a:rPr>
                        <a:t>e</a:t>
                      </a:r>
                      <a:r>
                        <a:rPr sz="1100" spc="-30" dirty="0">
                          <a:latin typeface="Calibri" panose="020F0502020204030204"/>
                          <a:cs typeface="Calibri" panose="020F0502020204030204"/>
                        </a:rPr>
                        <a:t> </a:t>
                      </a:r>
                      <a:r>
                        <a:rPr sz="1100" spc="5" dirty="0">
                          <a:latin typeface="Calibri" panose="020F0502020204030204"/>
                          <a:cs typeface="Calibri" panose="020F0502020204030204"/>
                        </a:rPr>
                        <a:t>A</a:t>
                      </a:r>
                      <a:r>
                        <a:rPr sz="1100" spc="-5" dirty="0">
                          <a:latin typeface="Calibri" panose="020F0502020204030204"/>
                          <a:cs typeface="Calibri" panose="020F0502020204030204"/>
                        </a:rPr>
                        <a:t>pp</a:t>
                      </a:r>
                      <a:r>
                        <a:rPr sz="1100" dirty="0">
                          <a:latin typeface="Calibri" panose="020F0502020204030204"/>
                          <a:cs typeface="Calibri" panose="020F0502020204030204"/>
                        </a:rPr>
                        <a:t>-</a:t>
                      </a:r>
                      <a:r>
                        <a:rPr sz="1100" spc="-60" dirty="0">
                          <a:latin typeface="Calibri" panose="020F0502020204030204"/>
                          <a:cs typeface="Calibri" panose="020F0502020204030204"/>
                        </a:rPr>
                        <a:t> </a:t>
                      </a:r>
                      <a:r>
                        <a:rPr sz="1100" spc="-10" dirty="0">
                          <a:latin typeface="Calibri" panose="020F0502020204030204"/>
                          <a:cs typeface="Calibri" panose="020F0502020204030204"/>
                        </a:rPr>
                        <a:t>M</a:t>
                      </a:r>
                      <a:r>
                        <a:rPr sz="1100" spc="5" dirty="0">
                          <a:latin typeface="Calibri" panose="020F0502020204030204"/>
                          <a:cs typeface="Calibri" panose="020F0502020204030204"/>
                        </a:rPr>
                        <a:t>I</a:t>
                      </a:r>
                      <a:r>
                        <a:rPr sz="1100" dirty="0">
                          <a:latin typeface="Calibri" panose="020F0502020204030204"/>
                          <a:cs typeface="Calibri" panose="020F0502020204030204"/>
                        </a:rPr>
                        <a:t>T</a:t>
                      </a:r>
                      <a:r>
                        <a:rPr sz="1100" spc="-45" dirty="0">
                          <a:latin typeface="Calibri" panose="020F0502020204030204"/>
                          <a:cs typeface="Calibri" panose="020F0502020204030204"/>
                        </a:rPr>
                        <a:t> </a:t>
                      </a:r>
                      <a:r>
                        <a:rPr sz="1100" spc="5" dirty="0">
                          <a:latin typeface="Calibri" panose="020F0502020204030204"/>
                          <a:cs typeface="Calibri" panose="020F0502020204030204"/>
                        </a:rPr>
                        <a:t>A</a:t>
                      </a:r>
                      <a:r>
                        <a:rPr sz="1100" spc="-5" dirty="0">
                          <a:latin typeface="Calibri" panose="020F0502020204030204"/>
                          <a:cs typeface="Calibri" panose="020F0502020204030204"/>
                        </a:rPr>
                        <a:t>p</a:t>
                      </a:r>
                      <a:r>
                        <a:rPr sz="1100" dirty="0">
                          <a:latin typeface="Calibri" panose="020F0502020204030204"/>
                          <a:cs typeface="Calibri" panose="020F0502020204030204"/>
                        </a:rPr>
                        <a:t>p</a:t>
                      </a:r>
                      <a:r>
                        <a:rPr sz="1100" spc="-40" dirty="0">
                          <a:latin typeface="Calibri" panose="020F0502020204030204"/>
                          <a:cs typeface="Calibri" panose="020F0502020204030204"/>
                        </a:rPr>
                        <a:t> </a:t>
                      </a:r>
                      <a:r>
                        <a:rPr sz="1100" spc="5" dirty="0">
                          <a:latin typeface="Calibri" panose="020F0502020204030204"/>
                          <a:cs typeface="Calibri" panose="020F0502020204030204"/>
                        </a:rPr>
                        <a:t>I</a:t>
                      </a:r>
                      <a:r>
                        <a:rPr sz="1100" spc="-5" dirty="0">
                          <a:latin typeface="Calibri" panose="020F0502020204030204"/>
                          <a:cs typeface="Calibri" panose="020F0502020204030204"/>
                        </a:rPr>
                        <a:t>n</a:t>
                      </a:r>
                      <a:r>
                        <a:rPr sz="1100" dirty="0">
                          <a:latin typeface="Calibri" panose="020F0502020204030204"/>
                          <a:cs typeface="Calibri" panose="020F0502020204030204"/>
                        </a:rPr>
                        <a:t>ven</a:t>
                      </a:r>
                      <a:r>
                        <a:rPr sz="1100" spc="-15" dirty="0">
                          <a:latin typeface="Calibri" panose="020F0502020204030204"/>
                          <a:cs typeface="Calibri" panose="020F0502020204030204"/>
                        </a:rPr>
                        <a:t>t</a:t>
                      </a:r>
                      <a:r>
                        <a:rPr sz="1100" spc="-35" dirty="0">
                          <a:latin typeface="Calibri" panose="020F0502020204030204"/>
                          <a:cs typeface="Calibri" panose="020F0502020204030204"/>
                        </a:rPr>
                        <a:t>o</a:t>
                      </a:r>
                      <a:r>
                        <a:rPr sz="1100" dirty="0">
                          <a:latin typeface="Calibri" panose="020F0502020204030204"/>
                          <a:cs typeface="Calibri" panose="020F0502020204030204"/>
                        </a:rPr>
                        <a:t>r</a:t>
                      </a:r>
                      <a:endParaRPr sz="1100">
                        <a:latin typeface="Calibri" panose="020F0502020204030204"/>
                        <a:cs typeface="Calibri" panose="020F0502020204030204"/>
                      </a:endParaRPr>
                    </a:p>
                    <a:p>
                      <a:pPr marL="71120">
                        <a:lnSpc>
                          <a:spcPts val="1310"/>
                        </a:lnSpc>
                      </a:pPr>
                      <a:r>
                        <a:rPr sz="1100" dirty="0">
                          <a:latin typeface="Calibri" panose="020F0502020204030204"/>
                          <a:cs typeface="Calibri" panose="020F0502020204030204"/>
                        </a:rPr>
                        <a:t>Able</a:t>
                      </a:r>
                      <a:r>
                        <a:rPr sz="1100" spc="-35" dirty="0">
                          <a:latin typeface="Calibri" panose="020F0502020204030204"/>
                          <a:cs typeface="Calibri" panose="020F0502020204030204"/>
                        </a:rPr>
                        <a:t> </a:t>
                      </a:r>
                      <a:r>
                        <a:rPr sz="1100" spc="-5" dirty="0">
                          <a:latin typeface="Calibri" panose="020F0502020204030204"/>
                          <a:cs typeface="Calibri" panose="020F0502020204030204"/>
                        </a:rPr>
                        <a:t>to</a:t>
                      </a:r>
                      <a:r>
                        <a:rPr sz="1100" spc="-20" dirty="0">
                          <a:latin typeface="Calibri" panose="020F0502020204030204"/>
                          <a:cs typeface="Calibri" panose="020F0502020204030204"/>
                        </a:rPr>
                        <a:t> </a:t>
                      </a:r>
                      <a:r>
                        <a:rPr sz="1100" spc="-5" dirty="0">
                          <a:latin typeface="Calibri" panose="020F0502020204030204"/>
                          <a:cs typeface="Calibri" panose="020F0502020204030204"/>
                        </a:rPr>
                        <a:t>see</a:t>
                      </a:r>
                      <a:r>
                        <a:rPr sz="1100" spc="-35" dirty="0">
                          <a:latin typeface="Calibri" panose="020F0502020204030204"/>
                          <a:cs typeface="Calibri" panose="020F0502020204030204"/>
                        </a:rPr>
                        <a:t> </a:t>
                      </a:r>
                      <a:r>
                        <a:rPr sz="1100" spc="-5" dirty="0">
                          <a:latin typeface="Calibri" panose="020F0502020204030204"/>
                          <a:cs typeface="Calibri" panose="020F0502020204030204"/>
                        </a:rPr>
                        <a:t>location</a:t>
                      </a:r>
                      <a:r>
                        <a:rPr sz="1100" spc="-60" dirty="0">
                          <a:latin typeface="Calibri" panose="020F0502020204030204"/>
                          <a:cs typeface="Calibri" panose="020F0502020204030204"/>
                        </a:rPr>
                        <a:t> </a:t>
                      </a:r>
                      <a:r>
                        <a:rPr sz="1100" spc="-5" dirty="0">
                          <a:latin typeface="Calibri" panose="020F0502020204030204"/>
                          <a:cs typeface="Calibri" panose="020F0502020204030204"/>
                        </a:rPr>
                        <a:t>of</a:t>
                      </a:r>
                      <a:r>
                        <a:rPr sz="1100" spc="-15" dirty="0">
                          <a:latin typeface="Calibri" panose="020F0502020204030204"/>
                          <a:cs typeface="Calibri" panose="020F0502020204030204"/>
                        </a:rPr>
                        <a:t> </a:t>
                      </a:r>
                      <a:r>
                        <a:rPr sz="1100" dirty="0">
                          <a:latin typeface="Calibri" panose="020F0502020204030204"/>
                          <a:cs typeface="Calibri" panose="020F0502020204030204"/>
                        </a:rPr>
                        <a:t>children</a:t>
                      </a:r>
                      <a:r>
                        <a:rPr sz="1100" spc="-85" dirty="0">
                          <a:latin typeface="Calibri" panose="020F0502020204030204"/>
                          <a:cs typeface="Calibri" panose="020F0502020204030204"/>
                        </a:rPr>
                        <a:t> </a:t>
                      </a:r>
                      <a:r>
                        <a:rPr sz="1100" dirty="0">
                          <a:latin typeface="Calibri" panose="020F0502020204030204"/>
                          <a:cs typeface="Calibri" panose="020F0502020204030204"/>
                        </a:rPr>
                        <a:t>when</a:t>
                      </a:r>
                      <a:r>
                        <a:rPr sz="1100" spc="-40" dirty="0">
                          <a:latin typeface="Calibri" panose="020F0502020204030204"/>
                          <a:cs typeface="Calibri" panose="020F0502020204030204"/>
                        </a:rPr>
                        <a:t> </a:t>
                      </a:r>
                      <a:r>
                        <a:rPr sz="1100" spc="-5" dirty="0">
                          <a:latin typeface="Calibri" panose="020F0502020204030204"/>
                          <a:cs typeface="Calibri" panose="020F0502020204030204"/>
                        </a:rPr>
                        <a:t>they </a:t>
                      </a:r>
                      <a:r>
                        <a:rPr sz="1100" spc="-20" dirty="0">
                          <a:latin typeface="Calibri" panose="020F0502020204030204"/>
                          <a:cs typeface="Calibri" panose="020F0502020204030204"/>
                        </a:rPr>
                        <a:t>are</a:t>
                      </a:r>
                      <a:r>
                        <a:rPr sz="1100" spc="15" dirty="0">
                          <a:latin typeface="Calibri" panose="020F0502020204030204"/>
                          <a:cs typeface="Calibri" panose="020F0502020204030204"/>
                        </a:rPr>
                        <a:t> </a:t>
                      </a:r>
                      <a:r>
                        <a:rPr sz="1100" spc="-5" dirty="0">
                          <a:latin typeface="Calibri" panose="020F0502020204030204"/>
                          <a:cs typeface="Calibri" panose="020F0502020204030204"/>
                        </a:rPr>
                        <a:t>out</a:t>
                      </a:r>
                      <a:r>
                        <a:rPr sz="1100" spc="-25" dirty="0">
                          <a:latin typeface="Calibri" panose="020F0502020204030204"/>
                          <a:cs typeface="Calibri" panose="020F0502020204030204"/>
                        </a:rPr>
                        <a:t> </a:t>
                      </a:r>
                      <a:r>
                        <a:rPr sz="1100" dirty="0">
                          <a:latin typeface="Calibri" panose="020F0502020204030204"/>
                          <a:cs typeface="Calibri" panose="020F0502020204030204"/>
                        </a:rPr>
                        <a:t>of</a:t>
                      </a:r>
                      <a:endParaRPr sz="1100">
                        <a:latin typeface="Calibri" panose="020F0502020204030204"/>
                        <a:cs typeface="Calibri" panose="020F0502020204030204"/>
                      </a:endParaRPr>
                    </a:p>
                    <a:p>
                      <a:pPr marL="71120">
                        <a:lnSpc>
                          <a:spcPct val="100000"/>
                        </a:lnSpc>
                        <a:spcBef>
                          <a:spcPts val="25"/>
                        </a:spcBef>
                      </a:pPr>
                      <a:r>
                        <a:rPr sz="1100" spc="-5" dirty="0">
                          <a:latin typeface="Calibri" panose="020F0502020204030204"/>
                          <a:cs typeface="Calibri" panose="020F0502020204030204"/>
                        </a:rPr>
                        <a:t>geofence</a:t>
                      </a:r>
                      <a:endParaRPr sz="1100">
                        <a:latin typeface="Calibri" panose="020F0502020204030204"/>
                        <a:cs typeface="Calibri" panose="020F0502020204030204"/>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a:xfrm>
            <a:off x="609600" y="6356351"/>
            <a:ext cx="2844800" cy="365125"/>
          </a:xfrm>
        </p:spPr>
        <p:txBody>
          <a:bodyPr/>
          <a:lstStyle/>
          <a:p>
            <a:fld id="{00102930-37E3-462A-9756-1B501B0BF52B}" type="datetime1">
              <a:rPr lang="en-IN" smtClean="0"/>
            </a:fld>
            <a:endParaRPr lang="en-US"/>
          </a:p>
        </p:txBody>
      </p:sp>
      <p:sp>
        <p:nvSpPr>
          <p:cNvPr id="4" name="Footer Placeholder 3"/>
          <p:cNvSpPr>
            <a:spLocks noGrp="1"/>
          </p:cNvSpPr>
          <p:nvPr>
            <p:ph type="ftr" sz="quarter" idx="11"/>
          </p:nvPr>
        </p:nvSpPr>
        <p:spPr>
          <a:xfrm>
            <a:off x="1752600" y="6356351"/>
            <a:ext cx="7848600" cy="365125"/>
          </a:xfrm>
        </p:spPr>
        <p:txBody>
          <a:bodyPr/>
          <a:lstStyle/>
          <a:p>
            <a:r>
              <a:rPr lang="en-US"/>
              <a:t>Project Work - M.A.M. College of Engineering and Technology, Siruganur, Tiruchirappalli – 621 105.</a:t>
            </a:r>
            <a:endParaRPr lang="en-US"/>
          </a:p>
        </p:txBody>
      </p:sp>
      <p:sp>
        <p:nvSpPr>
          <p:cNvPr id="6" name="Slide Number Placeholder 5"/>
          <p:cNvSpPr>
            <a:spLocks noGrp="1"/>
          </p:cNvSpPr>
          <p:nvPr>
            <p:ph type="sldNum" sz="quarter" idx="12"/>
          </p:nvPr>
        </p:nvSpPr>
        <p:spPr>
          <a:xfrm>
            <a:off x="8737600" y="6356351"/>
            <a:ext cx="2692400" cy="365125"/>
          </a:xfrm>
        </p:spPr>
        <p:txBody>
          <a:bodyPr/>
          <a:lstStyle/>
          <a:p>
            <a:fld id="{5A619095-575C-496E-95DC-197D27EB9777}" type="slidenum">
              <a:rPr lang="en-US" smtClean="0"/>
            </a:fld>
            <a:endParaRPr lang="en-US" dirty="0"/>
          </a:p>
        </p:txBody>
      </p:sp>
      <p:sp>
        <p:nvSpPr>
          <p:cNvPr id="7" name="Text Box 6"/>
          <p:cNvSpPr txBox="1"/>
          <p:nvPr/>
        </p:nvSpPr>
        <p:spPr>
          <a:xfrm>
            <a:off x="609600" y="1371600"/>
            <a:ext cx="11433810" cy="5492750"/>
          </a:xfrm>
          <a:prstGeom prst="rect">
            <a:avLst/>
          </a:prstGeom>
          <a:noFill/>
        </p:spPr>
        <p:txBody>
          <a:bodyPr wrap="square" rtlCol="0">
            <a:spAutoFit/>
          </a:bodyPr>
          <a:p>
            <a:pPr algn="l">
              <a:lnSpc>
                <a:spcPct val="150000"/>
              </a:lnSpc>
            </a:pPr>
            <a:r>
              <a:rPr lang="en-US" b="1"/>
              <a:t>User Interface</a:t>
            </a:r>
            <a:endParaRPr lang="en-US"/>
          </a:p>
          <a:p>
            <a:pPr algn="l">
              <a:lnSpc>
                <a:spcPct val="150000"/>
              </a:lnSpc>
            </a:pPr>
            <a:r>
              <a:rPr lang="en-US"/>
              <a:t>  The communication protocol being used in the proposed solution might act as an interface the way like WiFi, Bluetooth and ZigBee, MIT app technology.</a:t>
            </a:r>
            <a:endParaRPr lang="en-US"/>
          </a:p>
          <a:p>
            <a:pPr algn="l">
              <a:lnSpc>
                <a:spcPct val="150000"/>
              </a:lnSpc>
            </a:pPr>
            <a:r>
              <a:rPr lang="en-US" b="1"/>
              <a:t>Application Logic</a:t>
            </a:r>
            <a:endParaRPr lang="en-US"/>
          </a:p>
          <a:p>
            <a:pPr algn="l">
              <a:lnSpc>
                <a:spcPct val="150000"/>
              </a:lnSpc>
            </a:pPr>
            <a:r>
              <a:rPr lang="en-US"/>
              <a:t>  The data to be collected and sent to the authenticator’s(parent) via GSM providing the GPS coordinates to</a:t>
            </a:r>
            <a:endParaRPr lang="en-US"/>
          </a:p>
          <a:p>
            <a:pPr algn="l">
              <a:lnSpc>
                <a:spcPct val="150000"/>
              </a:lnSpc>
            </a:pPr>
            <a:r>
              <a:rPr lang="en-US"/>
              <a:t>easily locate access and monitor the child, IBM Watson STT service, python etc technologies.</a:t>
            </a:r>
            <a:endParaRPr lang="en-US"/>
          </a:p>
          <a:p>
            <a:pPr algn="l">
              <a:lnSpc>
                <a:spcPct val="150000"/>
              </a:lnSpc>
            </a:pPr>
            <a:r>
              <a:rPr lang="en-US" b="1"/>
              <a:t>Database</a:t>
            </a:r>
            <a:endParaRPr lang="en-US" b="1"/>
          </a:p>
          <a:p>
            <a:pPr algn="l">
              <a:lnSpc>
                <a:spcPct val="150000"/>
              </a:lnSpc>
            </a:pPr>
            <a:r>
              <a:rPr lang="en-US"/>
              <a:t>  Data to be segregated and secured in the form of relational DBMS, MySQL technology.</a:t>
            </a:r>
            <a:endParaRPr lang="en-US"/>
          </a:p>
          <a:p>
            <a:pPr algn="l">
              <a:lnSpc>
                <a:spcPct val="150000"/>
              </a:lnSpc>
            </a:pPr>
            <a:r>
              <a:rPr lang="en-US" b="1"/>
              <a:t>Cloud Database</a:t>
            </a:r>
            <a:endParaRPr lang="en-US" b="1"/>
          </a:p>
          <a:p>
            <a:pPr algn="l">
              <a:lnSpc>
                <a:spcPct val="150000"/>
              </a:lnSpc>
            </a:pPr>
            <a:r>
              <a:rPr lang="en-US"/>
              <a:t>    IBM Cloudant technology.</a:t>
            </a:r>
            <a:endParaRPr lang="en-US"/>
          </a:p>
          <a:p>
            <a:pPr algn="l">
              <a:lnSpc>
                <a:spcPct val="150000"/>
              </a:lnSpc>
            </a:pPr>
            <a:r>
              <a:rPr lang="en-US" b="1"/>
              <a:t>File Storage</a:t>
            </a:r>
            <a:endParaRPr lang="en-US" b="1"/>
          </a:p>
          <a:p>
            <a:pPr algn="l">
              <a:lnSpc>
                <a:spcPct val="150000"/>
              </a:lnSpc>
            </a:pPr>
            <a:r>
              <a:rPr lang="en-US"/>
              <a:t>   File storage requirements, IBM Block Storage or Other Storage Service or Local Filesystem.</a:t>
            </a:r>
            <a:endParaRPr lang="en-US"/>
          </a:p>
          <a:p>
            <a:pPr algn="l">
              <a:lnSpc>
                <a:spcPct val="150000"/>
              </a:lnSpc>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a:xfrm>
            <a:off x="609600" y="6356351"/>
            <a:ext cx="2844800" cy="365125"/>
          </a:xfrm>
        </p:spPr>
        <p:txBody>
          <a:bodyPr/>
          <a:lstStyle/>
          <a:p>
            <a:fld id="{415BBFE5-D589-4FC2-99F6-A800561D7DB9}" type="datetime1">
              <a:rPr lang="en-IN" smtClean="0"/>
            </a:fld>
            <a:endParaRPr lang="en-US"/>
          </a:p>
        </p:txBody>
      </p:sp>
      <p:sp>
        <p:nvSpPr>
          <p:cNvPr id="4" name="Footer Placeholder 3"/>
          <p:cNvSpPr>
            <a:spLocks noGrp="1"/>
          </p:cNvSpPr>
          <p:nvPr>
            <p:ph type="ftr" sz="quarter" idx="11"/>
          </p:nvPr>
        </p:nvSpPr>
        <p:spPr>
          <a:xfrm>
            <a:off x="1752600" y="6356351"/>
            <a:ext cx="9067800" cy="365125"/>
          </a:xfrm>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a:xfrm>
            <a:off x="8737600" y="6356351"/>
            <a:ext cx="2692400" cy="365125"/>
          </a:xfrm>
        </p:spPr>
        <p:txBody>
          <a:bodyPr/>
          <a:lstStyle/>
          <a:p>
            <a:fld id="{5A619095-575C-496E-95DC-197D27EB9777}" type="slidenum">
              <a:rPr lang="en-US" smtClean="0"/>
            </a:fld>
            <a:endParaRPr lang="en-US" dirty="0"/>
          </a:p>
        </p:txBody>
      </p:sp>
      <p:sp>
        <p:nvSpPr>
          <p:cNvPr id="7" name="Text Box 6"/>
          <p:cNvSpPr txBox="1"/>
          <p:nvPr/>
        </p:nvSpPr>
        <p:spPr>
          <a:xfrm>
            <a:off x="1600200" y="2183765"/>
            <a:ext cx="9982200" cy="3138170"/>
          </a:xfrm>
          <a:prstGeom prst="rect">
            <a:avLst/>
          </a:prstGeom>
          <a:noFill/>
        </p:spPr>
        <p:txBody>
          <a:bodyPr wrap="square" rtlCol="0">
            <a:spAutoFit/>
          </a:bodyPr>
          <a:p>
            <a:pPr algn="l">
              <a:lnSpc>
                <a:spcPct val="150000"/>
              </a:lnSpc>
            </a:pPr>
            <a:r>
              <a:rPr lang="en-US" sz="2200"/>
              <a:t>Open Source Framework</a:t>
            </a:r>
            <a:endParaRPr lang="en-US" sz="2200"/>
          </a:p>
          <a:p>
            <a:pPr algn="l">
              <a:lnSpc>
                <a:spcPct val="150000"/>
              </a:lnSpc>
            </a:pPr>
            <a:r>
              <a:rPr lang="en-US" sz="2200"/>
              <a:t>Nodered</a:t>
            </a:r>
            <a:endParaRPr lang="en-US" sz="2200"/>
          </a:p>
          <a:p>
            <a:pPr algn="l">
              <a:lnSpc>
                <a:spcPct val="150000"/>
              </a:lnSpc>
            </a:pPr>
            <a:r>
              <a:rPr lang="en-US" sz="2200"/>
              <a:t>Node-RED is a programming tool for wiring together hardware devices, APIs and online services in new and interesting ways. It provides a browser-based editor that makes it easy to wire together flows using the wide range of nodes in the palette that can be deployed to its runtime in a single-click</a:t>
            </a:r>
            <a:r>
              <a:rPr lang="en-US"/>
              <a: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a:xfrm>
            <a:off x="609600" y="6356351"/>
            <a:ext cx="2844800" cy="365125"/>
          </a:xfrm>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a:xfrm>
            <a:off x="8737600" y="6356351"/>
            <a:ext cx="2463800" cy="365125"/>
          </a:xfrm>
        </p:spPr>
        <p:txBody>
          <a:bodyPr/>
          <a:lstStyle/>
          <a:p>
            <a:fld id="{5A619095-575C-496E-95DC-197D27EB9777}" type="slidenum">
              <a:rPr lang="en-US" smtClean="0"/>
            </a:fld>
            <a:endParaRPr lang="en-US" dirty="0"/>
          </a:p>
        </p:txBody>
      </p:sp>
      <p:sp>
        <p:nvSpPr>
          <p:cNvPr id="7" name="Text Box 6"/>
          <p:cNvSpPr txBox="1"/>
          <p:nvPr/>
        </p:nvSpPr>
        <p:spPr>
          <a:xfrm>
            <a:off x="990600" y="1600200"/>
            <a:ext cx="10862945" cy="4661535"/>
          </a:xfrm>
          <a:prstGeom prst="rect">
            <a:avLst/>
          </a:prstGeom>
          <a:noFill/>
        </p:spPr>
        <p:txBody>
          <a:bodyPr wrap="square" rtlCol="0">
            <a:spAutoFit/>
          </a:bodyPr>
          <a:p>
            <a:pPr algn="l">
              <a:lnSpc>
                <a:spcPct val="150000"/>
              </a:lnSpc>
            </a:pPr>
            <a:r>
              <a:rPr lang="en-US" sz="2200"/>
              <a:t>		REST API monitor regularly checks the availability and response of your REST API endpoints over IPv4 or IPv6 enabled locations and alerts you if the API response values does not validate against the specified RegEx/XPath/JSONPath assertions. Additionally, test and validate your JSON response against the JSON schema specified by you. To bulk import REST API endpoints, simply upload your predefined HAR/Swagger (JSON)/ CSV file into Site24x7. </a:t>
            </a:r>
            <a:endParaRPr lang="en-US" sz="2200"/>
          </a:p>
          <a:p>
            <a:pPr algn="l">
              <a:lnSpc>
                <a:spcPct val="150000"/>
              </a:lnSpc>
            </a:pPr>
            <a:r>
              <a:rPr lang="en-US" sz="2200"/>
              <a:t>		NodeMCU is a low-cost open source IoT platform. It initially included firmware which runs on the ESP8266 Wi-Fi SoC from Espressif Systems, and hardware which was based on the ESP-12 module. Later, support for the ESP32 32-bit MCU was added.</a:t>
            </a:r>
            <a:endParaRPr lang="en-US" sz="2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a:xfrm>
            <a:off x="609600" y="6356351"/>
            <a:ext cx="2844800" cy="365125"/>
          </a:xfrm>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a:xfrm>
            <a:off x="8737600" y="6356351"/>
            <a:ext cx="2463800" cy="365125"/>
          </a:xfrm>
        </p:spPr>
        <p:txBody>
          <a:bodyPr/>
          <a:lstStyle/>
          <a:p>
            <a:fld id="{5A619095-575C-496E-95DC-197D27EB9777}" type="slidenum">
              <a:rPr lang="en-US" smtClean="0"/>
            </a:fld>
            <a:endParaRPr lang="en-US" dirty="0"/>
          </a:p>
        </p:txBody>
      </p:sp>
      <p:sp>
        <p:nvSpPr>
          <p:cNvPr id="8" name="Text Box 7"/>
          <p:cNvSpPr txBox="1"/>
          <p:nvPr/>
        </p:nvSpPr>
        <p:spPr>
          <a:xfrm>
            <a:off x="838200" y="1764030"/>
            <a:ext cx="10700385" cy="4569460"/>
          </a:xfrm>
          <a:prstGeom prst="rect">
            <a:avLst/>
          </a:prstGeom>
          <a:noFill/>
        </p:spPr>
        <p:txBody>
          <a:bodyPr wrap="square" rtlCol="0">
            <a:spAutoFit/>
          </a:bodyPr>
          <a:p>
            <a:pPr algn="l">
              <a:lnSpc>
                <a:spcPct val="150000"/>
              </a:lnSpc>
            </a:pPr>
            <a:r>
              <a:rPr lang="en-US"/>
              <a:t>                        </a:t>
            </a:r>
            <a:r>
              <a:rPr lang="en-US" sz="2200"/>
              <a:t>cloud computing in combination with the Internet of Things will make fundamental changes to the life of mankind, particularly in how information is managed. The cloud is the only technology that can analyze, store, and access the IoT depending on the deployment model. Because of the nature of on-demand information, cloud computing with an Internet connection is available on any device at any time. As hybrid cloud adoption grows, many companies are realizing its benefits and the need to implement it. Cloud computing will continue to open up new opportunities for the IoT for a long time to come. </a:t>
            </a:r>
            <a:endParaRPr lang="en-US" sz="2200"/>
          </a:p>
          <a:p>
            <a:pPr algn="l">
              <a:lnSpc>
                <a:spcPct val="150000"/>
              </a:lnSpc>
            </a:pPr>
            <a:endParaRPr lang="en-US" sz="2200"/>
          </a:p>
          <a:p>
            <a:pPr algn="l">
              <a:lnSpc>
                <a:spcPct val="150000"/>
              </a:lnSpc>
            </a:pPr>
            <a:r>
              <a:rPr lang="en-US"/>
              <a:t>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sz="half" idx="4294967295"/>
          </p:nvPr>
        </p:nvSpPr>
        <p:spPr>
          <a:xfrm>
            <a:off x="0" y="1600200"/>
            <a:ext cx="5384800" cy="4526280"/>
          </a:xfrm>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dirty="0"/>
          </a:p>
        </p:txBody>
      </p:sp>
      <p:pic>
        <p:nvPicPr>
          <p:cNvPr id="9" name="Picture 8" descr="Milestone And Activity "/>
          <p:cNvPicPr>
            <a:picLocks noChangeAspect="1"/>
          </p:cNvPicPr>
          <p:nvPr/>
        </p:nvPicPr>
        <p:blipFill>
          <a:blip r:embed="rId6"/>
          <a:stretch>
            <a:fillRect/>
          </a:stretch>
        </p:blipFill>
        <p:spPr>
          <a:xfrm>
            <a:off x="1715770" y="1600200"/>
            <a:ext cx="8759825" cy="4492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Date Placeholder 4"/>
          <p:cNvSpPr>
            <a:spLocks noGrp="1"/>
          </p:cNvSpPr>
          <p:nvPr>
            <p:ph type="dt" sz="half" idx="10"/>
          </p:nvPr>
        </p:nvSpPr>
        <p:spPr/>
        <p:txBody>
          <a:bodyPr/>
          <a:p>
            <a:fld id="{174CF85F-0F99-4DF3-84E5-8C644CD0615F}" type="datetime1">
              <a:rPr lang="en-IN" smtClean="0"/>
            </a:fld>
            <a:endParaRPr lang="en-US" sz="1400"/>
          </a:p>
        </p:txBody>
      </p:sp>
      <p:sp>
        <p:nvSpPr>
          <p:cNvPr id="6" name="Footer Placeholder 5"/>
          <p:cNvSpPr>
            <a:spLocks noGrp="1"/>
          </p:cNvSpPr>
          <p:nvPr>
            <p:ph type="ftr" sz="quarter" idx="11"/>
          </p:nvPr>
        </p:nvSpPr>
        <p:spPr/>
        <p:txBody>
          <a:bodyPr/>
          <a:p>
            <a:r>
              <a:rPr lang="en-US"/>
              <a:t>Project Work - M.A.M. College of Engineering and Technology, Siruganur, Tiruchirappalli – 621 105.</a:t>
            </a:r>
            <a:endParaRPr lang="en-US" b="1"/>
          </a:p>
        </p:txBody>
      </p:sp>
      <p:sp>
        <p:nvSpPr>
          <p:cNvPr id="7" name="Slide Number Placeholder 6"/>
          <p:cNvSpPr>
            <a:spLocks noGrp="1"/>
          </p:cNvSpPr>
          <p:nvPr>
            <p:ph type="sldNum" sz="quarter" idx="12"/>
          </p:nvPr>
        </p:nvSpPr>
        <p:spPr/>
        <p:txBody>
          <a:bodyPr/>
          <a:p>
            <a:fld id="{5A619095-575C-496E-95DC-197D27EB9777}" type="slidenum">
              <a:rPr lang="en-US" smtClean="0"/>
            </a:fld>
            <a:endParaRPr lang="en-US" b="1"/>
          </a:p>
        </p:txBody>
      </p:sp>
      <p:pic>
        <p:nvPicPr>
          <p:cNvPr id="8" name="Content Placeholder 6" descr="Milestone And Activity List_page-0002 (2)"/>
          <p:cNvPicPr>
            <a:picLocks noChangeAspect="1"/>
          </p:cNvPicPr>
          <p:nvPr/>
        </p:nvPicPr>
        <p:blipFill>
          <a:blip r:embed="rId1"/>
          <a:stretch>
            <a:fillRect/>
          </a:stretch>
        </p:blipFill>
        <p:spPr>
          <a:xfrm>
            <a:off x="870585" y="475615"/>
            <a:ext cx="9644380" cy="51346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p:txBody>
          <a:bodyPr>
            <a:normAutofit/>
          </a:bodyPr>
          <a:lstStyle/>
          <a:p>
            <a:pPr marL="0" indent="0" algn="l">
              <a:buNone/>
            </a:pPr>
            <a:r>
              <a:rPr lang="en-US" altLang="en-IN" dirty="0"/>
              <a:t>			</a:t>
            </a:r>
            <a:r>
              <a:rPr lang="en-IN" sz="2445" dirty="0"/>
              <a:t>This paper provides an Android based solution for the</a:t>
            </a:r>
            <a:r>
              <a:rPr lang="en-US" altLang="en-IN" sz="2445" dirty="0"/>
              <a:t> </a:t>
            </a:r>
            <a:r>
              <a:rPr lang="en-IN" sz="2445" dirty="0"/>
              <a:t>parents to track their children in real time. Different devices are</a:t>
            </a:r>
            <a:r>
              <a:rPr lang="en-US" altLang="en-IN" sz="2445" dirty="0"/>
              <a:t> </a:t>
            </a:r>
            <a:r>
              <a:rPr lang="en-IN" sz="2445" dirty="0"/>
              <a:t>connected with a single device through channels of internet.The concerned device is connected to server via internet. The</a:t>
            </a:r>
            <a:r>
              <a:rPr lang="en-US" altLang="en-IN" sz="2445" dirty="0"/>
              <a:t> </a:t>
            </a:r>
            <a:r>
              <a:rPr lang="en-IN" sz="2445" dirty="0"/>
              <a:t>device can be used by parents to track their children in real time</a:t>
            </a:r>
            <a:r>
              <a:rPr lang="en-US" altLang="en-IN" sz="2445" dirty="0"/>
              <a:t> </a:t>
            </a:r>
            <a:r>
              <a:rPr lang="en-IN" sz="2445" dirty="0"/>
              <a:t>or for women safety. The proposed solution takes the location</a:t>
            </a:r>
            <a:endParaRPr lang="en-IN" sz="2445" dirty="0"/>
          </a:p>
          <a:p>
            <a:pPr marL="0" indent="0" algn="l">
              <a:buNone/>
            </a:pPr>
            <a:r>
              <a:rPr lang="en-IN" sz="2445" dirty="0"/>
              <a:t>services provided by GSM module. It allows the parents to get</a:t>
            </a:r>
            <a:r>
              <a:rPr lang="en-US" altLang="en-IN" sz="2445" dirty="0"/>
              <a:t> </a:t>
            </a:r>
            <a:r>
              <a:rPr lang="en-IN" sz="2445" dirty="0"/>
              <a:t>their child’s current-location via SMS.</a:t>
            </a:r>
            <a:endParaRPr lang="en-IN" sz="2445" dirty="0"/>
          </a:p>
          <a:p>
            <a:pPr marL="0" indent="0" algn="l">
              <a:buNone/>
            </a:pPr>
            <a:r>
              <a:rPr lang="en-IN" sz="2445" b="1" dirty="0"/>
              <a:t>Merits:</a:t>
            </a:r>
            <a:r>
              <a:rPr lang="en-IN" sz="2445" dirty="0"/>
              <a:t> A child tracking system using android terminal and</a:t>
            </a:r>
            <a:endParaRPr lang="en-IN" sz="2445" dirty="0"/>
          </a:p>
          <a:p>
            <a:pPr marL="0" indent="0" algn="l">
              <a:buNone/>
            </a:pPr>
            <a:r>
              <a:rPr lang="en-IN" sz="2445" dirty="0"/>
              <a:t>hoc networks.</a:t>
            </a:r>
            <a:endParaRPr lang="en-IN" sz="2445" dirty="0"/>
          </a:p>
          <a:p>
            <a:pPr marL="0" indent="0" algn="l">
              <a:buNone/>
            </a:pPr>
            <a:r>
              <a:rPr lang="en-IN" sz="2445" b="1" dirty="0"/>
              <a:t>Demerits: </a:t>
            </a:r>
            <a:r>
              <a:rPr lang="en-IN" sz="2445" dirty="0"/>
              <a:t>This device cannot be used in rural area</a:t>
            </a:r>
            <a:r>
              <a:rPr lang="en-IN" sz="2200" dirty="0"/>
              <a:t>s.</a:t>
            </a:r>
            <a:endParaRPr lang="en-IN" sz="2200" dirty="0"/>
          </a:p>
        </p:txBody>
      </p:sp>
      <p:sp>
        <p:nvSpPr>
          <p:cNvPr id="2" name="Date Placeholder 1"/>
          <p:cNvSpPr>
            <a:spLocks noGrp="1"/>
          </p:cNvSpPr>
          <p:nvPr>
            <p:ph type="dt" sz="half" idx="10"/>
          </p:nvPr>
        </p:nvSpPr>
        <p:spPr>
          <a:xfrm>
            <a:off x="609600" y="6356351"/>
            <a:ext cx="2844800" cy="365125"/>
          </a:xfrm>
        </p:spPr>
        <p:txBody>
          <a:bodyPr/>
          <a:lstStyle/>
          <a:p>
            <a:fld id="{C72EB417-B93C-4CAA-BA7A-C4C7FC08728F}" type="datetime1">
              <a:rPr lang="en-IN" smtClean="0"/>
            </a:fld>
            <a:endParaRPr lang="en-US"/>
          </a:p>
        </p:txBody>
      </p:sp>
      <p:sp>
        <p:nvSpPr>
          <p:cNvPr id="7" name="Footer Placeholder 3"/>
          <p:cNvSpPr>
            <a:spLocks noGrp="1"/>
          </p:cNvSpPr>
          <p:nvPr>
            <p:ph type="ftr" sz="quarter" idx="11"/>
          </p:nvPr>
        </p:nvSpPr>
        <p:spPr>
          <a:xfrm>
            <a:off x="2438400" y="6400799"/>
            <a:ext cx="7772400" cy="365125"/>
          </a:xfrm>
        </p:spPr>
        <p:txBody>
          <a:bodyPr/>
          <a:lstStyle/>
          <a:p>
            <a:r>
              <a:rPr lang="en-US" dirty="0"/>
              <a:t>Project Work - M.A.M. College of Engineering and Technology, Siruganur, Tiruchirappalli – 621 105.</a:t>
            </a:r>
            <a:endParaRPr lang="en-US" dirty="0"/>
          </a:p>
        </p:txBody>
      </p:sp>
      <p:sp>
        <p:nvSpPr>
          <p:cNvPr id="8" name="Slide Number Placeholder 5"/>
          <p:cNvSpPr>
            <a:spLocks noGrp="1"/>
          </p:cNvSpPr>
          <p:nvPr>
            <p:ph type="sldNum" sz="quarter" idx="12"/>
          </p:nvPr>
        </p:nvSpPr>
        <p:spPr>
          <a:xfrm>
            <a:off x="10591800" y="6382923"/>
            <a:ext cx="533400" cy="365125"/>
          </a:xfrm>
        </p:spPr>
        <p:txBody>
          <a:bodyPr/>
          <a:lstStyle/>
          <a:p>
            <a:fld id="{5A619095-575C-496E-95DC-197D27EB9777}"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sz="half" idx="1"/>
          </p:nvPr>
        </p:nvSpPr>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dirty="0"/>
          </a:p>
        </p:txBody>
      </p:sp>
      <p:pic>
        <p:nvPicPr>
          <p:cNvPr id="7" name="Content Placeholder 6" descr="1668824483833"/>
          <p:cNvPicPr>
            <a:picLocks noChangeAspect="1"/>
          </p:cNvPicPr>
          <p:nvPr>
            <p:ph sz="half" idx="2"/>
          </p:nvPr>
        </p:nvPicPr>
        <p:blipFill>
          <a:blip r:embed="rId6"/>
          <a:stretch>
            <a:fillRect/>
          </a:stretch>
        </p:blipFill>
        <p:spPr>
          <a:xfrm>
            <a:off x="1105535" y="1914525"/>
            <a:ext cx="9722485" cy="38138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sz="half" idx="4294967295"/>
          </p:nvPr>
        </p:nvSpPr>
        <p:spPr>
          <a:xfrm>
            <a:off x="0" y="1600200"/>
            <a:ext cx="5384800" cy="4526280"/>
          </a:xfrm>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dirty="0"/>
          </a:p>
        </p:txBody>
      </p:sp>
      <p:pic>
        <p:nvPicPr>
          <p:cNvPr id="12" name="Picture 11" descr="1668799879716......."/>
          <p:cNvPicPr>
            <a:picLocks noChangeAspect="1"/>
          </p:cNvPicPr>
          <p:nvPr/>
        </p:nvPicPr>
        <p:blipFill>
          <a:blip r:embed="rId6"/>
          <a:stretch>
            <a:fillRect/>
          </a:stretch>
        </p:blipFill>
        <p:spPr>
          <a:xfrm>
            <a:off x="2938145" y="1751330"/>
            <a:ext cx="7792085" cy="42678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a:xfrm>
            <a:off x="609600" y="6356351"/>
            <a:ext cx="2844800" cy="365125"/>
          </a:xfrm>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a:xfrm>
            <a:off x="8737600" y="6356351"/>
            <a:ext cx="2463800" cy="365125"/>
          </a:xfrm>
        </p:spPr>
        <p:txBody>
          <a:bodyPr/>
          <a:lstStyle/>
          <a:p>
            <a:fld id="{5A619095-575C-496E-95DC-197D27EB9777}" type="slidenum">
              <a:rPr lang="en-US" smtClean="0"/>
            </a:fld>
            <a:endParaRPr lang="en-US" dirty="0"/>
          </a:p>
        </p:txBody>
      </p:sp>
      <p:sp>
        <p:nvSpPr>
          <p:cNvPr id="7" name="Text Box 6"/>
          <p:cNvSpPr txBox="1"/>
          <p:nvPr/>
        </p:nvSpPr>
        <p:spPr>
          <a:xfrm>
            <a:off x="2197735" y="1600200"/>
            <a:ext cx="7948930" cy="4799965"/>
          </a:xfrm>
          <a:prstGeom prst="rect">
            <a:avLst/>
          </a:prstGeom>
          <a:noFill/>
        </p:spPr>
        <p:txBody>
          <a:bodyPr wrap="square" rtlCol="0">
            <a:spAutoFit/>
          </a:bodyPr>
          <a:p>
            <a:pPr algn="l"/>
            <a:endParaRPr lang="en-US"/>
          </a:p>
          <a:p>
            <a:pPr algn="l"/>
            <a:r>
              <a:rPr lang="en-US"/>
              <a:t>• Arduino Mega [ATMEGA 2560].</a:t>
            </a:r>
            <a:endParaRPr lang="en-US"/>
          </a:p>
          <a:p>
            <a:pPr algn="l"/>
            <a:r>
              <a:rPr lang="en-US"/>
              <a:t>• GSM SIM 800C.</a:t>
            </a:r>
            <a:endParaRPr lang="en-US"/>
          </a:p>
          <a:p>
            <a:pPr algn="l"/>
            <a:r>
              <a:rPr lang="en-US"/>
              <a:t>• GPS Neo 6m.</a:t>
            </a:r>
            <a:endParaRPr lang="en-US"/>
          </a:p>
          <a:p>
            <a:pPr algn="l"/>
            <a:r>
              <a:rPr lang="en-US"/>
              <a:t>• 20X4 LCD.</a:t>
            </a:r>
            <a:endParaRPr lang="en-US"/>
          </a:p>
          <a:p>
            <a:pPr algn="l"/>
            <a:r>
              <a:rPr lang="en-US"/>
              <a:t>• 7805 Voltage Regulator.</a:t>
            </a:r>
            <a:endParaRPr lang="en-US"/>
          </a:p>
          <a:p>
            <a:pPr algn="l"/>
            <a:r>
              <a:rPr lang="en-US"/>
              <a:t>• Heart Beat Sensor.</a:t>
            </a:r>
            <a:endParaRPr lang="en-US"/>
          </a:p>
          <a:p>
            <a:pPr algn="l"/>
            <a:r>
              <a:rPr lang="en-US"/>
              <a:t>• DS18B20 Temperature Sensor.</a:t>
            </a:r>
            <a:endParaRPr lang="en-US"/>
          </a:p>
          <a:p>
            <a:pPr algn="l"/>
            <a:r>
              <a:rPr lang="en-US"/>
              <a:t>• 1x4 Switch.</a:t>
            </a:r>
            <a:endParaRPr lang="en-US"/>
          </a:p>
          <a:p>
            <a:pPr algn="l"/>
            <a:r>
              <a:rPr lang="en-US"/>
              <a:t>• ESP8266-12E</a:t>
            </a:r>
            <a:endParaRPr lang="en-US"/>
          </a:p>
          <a:p>
            <a:pPr algn="l"/>
            <a:r>
              <a:rPr lang="en-US"/>
              <a:t>• Jumper Cables</a:t>
            </a:r>
            <a:endParaRPr lang="en-US"/>
          </a:p>
          <a:p>
            <a:pPr algn="l"/>
            <a:r>
              <a:rPr lang="en-US"/>
              <a:t>Software Requirements:</a:t>
            </a:r>
            <a:endParaRPr lang="en-US"/>
          </a:p>
          <a:p>
            <a:pPr algn="l"/>
            <a:r>
              <a:rPr lang="en-US"/>
              <a:t>• Arduino IDE</a:t>
            </a:r>
            <a:endParaRPr lang="en-US"/>
          </a:p>
          <a:p>
            <a:pPr algn="l"/>
            <a:r>
              <a:rPr lang="en-US"/>
              <a:t>• Android Studio</a:t>
            </a:r>
            <a:endParaRPr lang="en-US"/>
          </a:p>
          <a:p>
            <a:pPr algn="l"/>
            <a:r>
              <a:rPr lang="en-US"/>
              <a:t>Languages Used:</a:t>
            </a:r>
            <a:endParaRPr lang="en-US"/>
          </a:p>
          <a:p>
            <a:pPr algn="l"/>
            <a:r>
              <a:rPr lang="en-US"/>
              <a:t>• Embedded C</a:t>
            </a:r>
            <a:endParaRPr lang="en-US"/>
          </a:p>
          <a:p>
            <a:pPr algn="l"/>
            <a:r>
              <a:rPr lang="en-US"/>
              <a:t>• Java</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sz="half" idx="4294967295"/>
          </p:nvPr>
        </p:nvSpPr>
        <p:spPr>
          <a:xfrm>
            <a:off x="0" y="1600200"/>
            <a:ext cx="5384800" cy="4526280"/>
          </a:xfrm>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dirty="0"/>
          </a:p>
        </p:txBody>
      </p:sp>
      <p:pic>
        <p:nvPicPr>
          <p:cNvPr id="13" name="Picture 12" descr="WhatsApp Image 2022-11-19 at 2.18.34 AM"/>
          <p:cNvPicPr>
            <a:picLocks noChangeAspect="1"/>
          </p:cNvPicPr>
          <p:nvPr/>
        </p:nvPicPr>
        <p:blipFill>
          <a:blip r:embed="rId6"/>
          <a:stretch>
            <a:fillRect/>
          </a:stretch>
        </p:blipFill>
        <p:spPr>
          <a:xfrm>
            <a:off x="1219200" y="1594485"/>
            <a:ext cx="3402965" cy="4543425"/>
          </a:xfrm>
          <a:prstGeom prst="rect">
            <a:avLst/>
          </a:prstGeom>
        </p:spPr>
      </p:pic>
      <p:pic>
        <p:nvPicPr>
          <p:cNvPr id="14" name="Picture 13" descr="WhatsApp Image 2022-11-19 at 2.18.32 AM"/>
          <p:cNvPicPr>
            <a:picLocks noChangeAspect="1"/>
          </p:cNvPicPr>
          <p:nvPr/>
        </p:nvPicPr>
        <p:blipFill>
          <a:blip r:embed="rId7"/>
          <a:stretch>
            <a:fillRect/>
          </a:stretch>
        </p:blipFill>
        <p:spPr>
          <a:xfrm>
            <a:off x="4724400" y="1529715"/>
            <a:ext cx="3660775" cy="4690110"/>
          </a:xfrm>
          <a:prstGeom prst="rect">
            <a:avLst/>
          </a:prstGeom>
        </p:spPr>
      </p:pic>
      <p:pic>
        <p:nvPicPr>
          <p:cNvPr id="15" name="Picture 14" descr="WhatsApp Image 2022-11-19 at 2.18.31 AM"/>
          <p:cNvPicPr>
            <a:picLocks noChangeAspect="1"/>
          </p:cNvPicPr>
          <p:nvPr/>
        </p:nvPicPr>
        <p:blipFill>
          <a:blip r:embed="rId8"/>
          <a:stretch>
            <a:fillRect/>
          </a:stretch>
        </p:blipFill>
        <p:spPr>
          <a:xfrm>
            <a:off x="8487410" y="1638935"/>
            <a:ext cx="3169285" cy="45123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sz="half" idx="4294967295"/>
          </p:nvPr>
        </p:nvSpPr>
        <p:spPr>
          <a:xfrm>
            <a:off x="0" y="1600200"/>
            <a:ext cx="5384800" cy="4526280"/>
          </a:xfrm>
        </p:spPr>
        <p:txBody>
          <a:bodyPr/>
          <a:lstStyle/>
          <a:p>
            <a:pPr marL="0" indent="0" algn="ctr">
              <a:buNone/>
            </a:pPr>
            <a:endParaRPr lang="en-IN" dirty="0"/>
          </a:p>
          <a:p>
            <a:pPr marL="0" indent="0" algn="l">
              <a:buNone/>
            </a:pPr>
            <a:r>
              <a:rPr lang="en-IN" dirty="0"/>
              <a:t> </a:t>
            </a:r>
            <a:endParaRPr lang="en-IN" dirty="0"/>
          </a:p>
        </p:txBody>
      </p:sp>
      <p:sp>
        <p:nvSpPr>
          <p:cNvPr id="2" name="Date Placeholder 1"/>
          <p:cNvSpPr>
            <a:spLocks noGrp="1"/>
          </p:cNvSpPr>
          <p:nvPr>
            <p:ph type="dt" sz="half" idx="10"/>
          </p:nvPr>
        </p:nvSpPr>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dirty="0"/>
          </a:p>
        </p:txBody>
      </p:sp>
      <p:sp>
        <p:nvSpPr>
          <p:cNvPr id="7" name="Text Box 6"/>
          <p:cNvSpPr txBox="1"/>
          <p:nvPr/>
        </p:nvSpPr>
        <p:spPr>
          <a:xfrm>
            <a:off x="904875" y="1836420"/>
            <a:ext cx="1852930" cy="368300"/>
          </a:xfrm>
          <a:prstGeom prst="rect">
            <a:avLst/>
          </a:prstGeom>
          <a:noFill/>
        </p:spPr>
        <p:txBody>
          <a:bodyPr wrap="none" rtlCol="0">
            <a:spAutoFit/>
          </a:bodyPr>
          <a:p>
            <a:pPr algn="l"/>
            <a:r>
              <a:rPr lang="en-US" b="1"/>
              <a:t>1 .Defect Analysis</a:t>
            </a:r>
            <a:endParaRPr lang="en-US" b="1"/>
          </a:p>
        </p:txBody>
      </p:sp>
      <p:pic>
        <p:nvPicPr>
          <p:cNvPr id="8" name="Content Placeholder 7" descr="1668835353674"/>
          <p:cNvPicPr>
            <a:picLocks noChangeAspect="1"/>
          </p:cNvPicPr>
          <p:nvPr>
            <p:ph sz="half" idx="4294967295"/>
          </p:nvPr>
        </p:nvPicPr>
        <p:blipFill>
          <a:blip r:embed="rId6"/>
          <a:stretch>
            <a:fillRect/>
          </a:stretch>
        </p:blipFill>
        <p:spPr>
          <a:xfrm>
            <a:off x="2599690" y="2209800"/>
            <a:ext cx="7915910" cy="41998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a:xfrm>
            <a:off x="609600" y="6356351"/>
            <a:ext cx="2844800" cy="365125"/>
          </a:xfrm>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a:xfrm>
            <a:off x="8737600" y="6356351"/>
            <a:ext cx="2463800" cy="365125"/>
          </a:xfrm>
        </p:spPr>
        <p:txBody>
          <a:bodyPr/>
          <a:lstStyle/>
          <a:p>
            <a:fld id="{5A619095-575C-496E-95DC-197D27EB9777}" type="slidenum">
              <a:rPr lang="en-US" smtClean="0"/>
            </a:fld>
            <a:endParaRPr lang="en-US" dirty="0"/>
          </a:p>
        </p:txBody>
      </p:sp>
      <p:sp>
        <p:nvSpPr>
          <p:cNvPr id="7" name="Text Box 6"/>
          <p:cNvSpPr txBox="1"/>
          <p:nvPr/>
        </p:nvSpPr>
        <p:spPr>
          <a:xfrm>
            <a:off x="3666490" y="1987550"/>
            <a:ext cx="4542155" cy="3138170"/>
          </a:xfrm>
          <a:prstGeom prst="rect">
            <a:avLst/>
          </a:prstGeom>
          <a:noFill/>
        </p:spPr>
        <p:txBody>
          <a:bodyPr wrap="none" rtlCol="0">
            <a:spAutoFit/>
          </a:bodyPr>
          <a:p>
            <a:pPr algn="l">
              <a:lnSpc>
                <a:spcPct val="150000"/>
              </a:lnSpc>
            </a:pPr>
            <a:r>
              <a:rPr lang="en-US" sz="2200"/>
              <a:t>1) Live Location Tracking </a:t>
            </a:r>
            <a:endParaRPr lang="en-US" sz="2200"/>
          </a:p>
          <a:p>
            <a:pPr algn="l">
              <a:lnSpc>
                <a:spcPct val="150000"/>
              </a:lnSpc>
            </a:pPr>
            <a:r>
              <a:rPr lang="en-US" sz="2200"/>
              <a:t>2) Panic Alert System</a:t>
            </a:r>
            <a:endParaRPr lang="en-US" sz="2200"/>
          </a:p>
          <a:p>
            <a:pPr algn="l">
              <a:lnSpc>
                <a:spcPct val="150000"/>
              </a:lnSpc>
            </a:pPr>
            <a:r>
              <a:rPr lang="en-US" sz="2200"/>
              <a:t>3) Stay Connected Feature</a:t>
            </a:r>
            <a:endParaRPr lang="en-US" sz="2200"/>
          </a:p>
          <a:p>
            <a:pPr algn="l">
              <a:lnSpc>
                <a:spcPct val="150000"/>
              </a:lnSpc>
            </a:pPr>
            <a:r>
              <a:rPr lang="en-US" sz="2200"/>
              <a:t>4) Health Monitoring System</a:t>
            </a:r>
            <a:endParaRPr lang="en-US" sz="2200"/>
          </a:p>
          <a:p>
            <a:pPr algn="l">
              <a:lnSpc>
                <a:spcPct val="150000"/>
              </a:lnSpc>
            </a:pPr>
            <a:r>
              <a:rPr lang="en-US" sz="2200"/>
              <a:t>5) Gadget Plug and Unplug Monitoring</a:t>
            </a:r>
            <a:endParaRPr lang="en-US" sz="2200"/>
          </a:p>
          <a:p>
            <a:pPr algn="l">
              <a:lnSpc>
                <a:spcPct val="150000"/>
              </a:lnSpc>
            </a:pPr>
            <a:r>
              <a:rPr lang="en-US" sz="2200"/>
              <a:t>6) Boundary Monitoring System</a:t>
            </a:r>
            <a:endParaRPr lang="en-US"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4294967295"/>
          </p:nvPr>
        </p:nvSpPr>
        <p:spPr>
          <a:xfrm>
            <a:off x="0" y="1600200"/>
            <a:ext cx="10972800" cy="4526280"/>
          </a:xfrm>
        </p:spPr>
        <p:txBody>
          <a:bodyPr/>
          <a:lstStyle/>
          <a:p>
            <a:r>
              <a:rPr lang="en-US" dirty="0"/>
              <a:t>D</a:t>
            </a:r>
            <a:r>
              <a:rPr lang="en-IN" dirty="0"/>
              <a:t>rive link of the Project Demonstration has to be included</a:t>
            </a:r>
            <a:endParaRPr lang="en-IN" dirty="0"/>
          </a:p>
        </p:txBody>
      </p:sp>
      <p:sp>
        <p:nvSpPr>
          <p:cNvPr id="2" name="Date Placeholder 1"/>
          <p:cNvSpPr>
            <a:spLocks noGrp="1"/>
          </p:cNvSpPr>
          <p:nvPr>
            <p:ph type="dt" sz="half" idx="10"/>
          </p:nvPr>
        </p:nvSpPr>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dirty="0"/>
          </a:p>
        </p:txBody>
      </p:sp>
      <p:sp>
        <p:nvSpPr>
          <p:cNvPr id="8" name="Text Box 7"/>
          <p:cNvSpPr txBox="1"/>
          <p:nvPr/>
        </p:nvSpPr>
        <p:spPr>
          <a:xfrm>
            <a:off x="914400" y="2362200"/>
            <a:ext cx="10808335" cy="506730"/>
          </a:xfrm>
          <a:prstGeom prst="rect">
            <a:avLst/>
          </a:prstGeom>
          <a:noFill/>
        </p:spPr>
        <p:txBody>
          <a:bodyPr wrap="square" rtlCol="0">
            <a:spAutoFit/>
          </a:bodyPr>
          <a:p>
            <a:pPr algn="l">
              <a:lnSpc>
                <a:spcPct val="150000"/>
              </a:lnSpc>
            </a:pPr>
            <a:r>
              <a:rPr lang="en-US"/>
              <a:t>                                         </a:t>
            </a:r>
            <a:endParaRPr lang="en-US"/>
          </a:p>
        </p:txBody>
      </p:sp>
      <p:sp>
        <p:nvSpPr>
          <p:cNvPr id="7" name="Text Box 6"/>
          <p:cNvSpPr txBox="1"/>
          <p:nvPr/>
        </p:nvSpPr>
        <p:spPr>
          <a:xfrm>
            <a:off x="1066800" y="2667000"/>
            <a:ext cx="8181975" cy="1630045"/>
          </a:xfrm>
          <a:prstGeom prst="rect">
            <a:avLst/>
          </a:prstGeom>
          <a:noFill/>
        </p:spPr>
        <p:txBody>
          <a:bodyPr wrap="square" rtlCol="0">
            <a:spAutoFit/>
          </a:bodyPr>
          <a:p>
            <a:pPr algn="l"/>
            <a:r>
              <a:rPr lang="en-US" sz="2500">
                <a:solidFill>
                  <a:schemeClr val="tx2"/>
                </a:solidFill>
                <a:sym typeface="+mn-ea"/>
              </a:rPr>
              <a:t>https://workdrive.zohoexternal.com/writer/open/rl45if9805be49a1546c6a5746250b18ea765?authId=%7B%22linkId%22%3A%225k2wApabNRZ-LYmlU%22%7D</a:t>
            </a:r>
            <a:endParaRPr lang="en-US" sz="2500">
              <a:solidFill>
                <a:schemeClr val="tx2"/>
              </a:solidFill>
            </a:endParaRPr>
          </a:p>
          <a:p>
            <a:endParaRPr lang="en-US" sz="2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4294967295"/>
          </p:nvPr>
        </p:nvSpPr>
        <p:spPr>
          <a:xfrm>
            <a:off x="0" y="1600200"/>
            <a:ext cx="10972800" cy="4526280"/>
          </a:xfrm>
        </p:spPr>
        <p:txBody>
          <a:bodyPr/>
          <a:lstStyle/>
          <a:p>
            <a:r>
              <a:rPr lang="en-US" dirty="0"/>
              <a:t>D</a:t>
            </a:r>
            <a:r>
              <a:rPr lang="en-IN" dirty="0"/>
              <a:t>rive link of the Project Documentation has to be included</a:t>
            </a:r>
            <a:endParaRPr lang="en-IN" dirty="0"/>
          </a:p>
          <a:p>
            <a:endParaRPr lang="en-IN" dirty="0"/>
          </a:p>
        </p:txBody>
      </p:sp>
      <p:sp>
        <p:nvSpPr>
          <p:cNvPr id="2" name="Date Placeholder 1"/>
          <p:cNvSpPr>
            <a:spLocks noGrp="1"/>
          </p:cNvSpPr>
          <p:nvPr>
            <p:ph type="dt" sz="half" idx="10"/>
          </p:nvPr>
        </p:nvSpPr>
        <p:spPr/>
        <p:txBody>
          <a:bodyPr/>
          <a:lstStyle/>
          <a:p>
            <a:fld id="{1E12846F-EE71-49E9-AEAA-8198CDBAE395}" type="datetime1">
              <a:rPr lang="en-IN" smtClean="0"/>
            </a:fld>
            <a:endParaRPr lang="en-US"/>
          </a:p>
        </p:txBody>
      </p:sp>
      <p:sp>
        <p:nvSpPr>
          <p:cNvPr id="4" name="Footer Placeholder 3"/>
          <p:cNvSpPr>
            <a:spLocks noGrp="1"/>
          </p:cNvSpPr>
          <p:nvPr>
            <p:ph type="ftr" sz="quarter" idx="11"/>
          </p:nvPr>
        </p:nvSpPr>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dirty="0"/>
          </a:p>
        </p:txBody>
      </p:sp>
      <p:sp>
        <p:nvSpPr>
          <p:cNvPr id="8" name="Text Box 7"/>
          <p:cNvSpPr txBox="1"/>
          <p:nvPr/>
        </p:nvSpPr>
        <p:spPr>
          <a:xfrm>
            <a:off x="1371600" y="3106420"/>
            <a:ext cx="9922510" cy="1198880"/>
          </a:xfrm>
          <a:prstGeom prst="rect">
            <a:avLst/>
          </a:prstGeom>
          <a:noFill/>
        </p:spPr>
        <p:txBody>
          <a:bodyPr wrap="square" rtlCol="0">
            <a:spAutoFit/>
          </a:bodyPr>
          <a:p>
            <a:pPr algn="l"/>
            <a:r>
              <a:rPr lang="en-US" sz="2400">
                <a:solidFill>
                  <a:schemeClr val="tx2"/>
                </a:solidFill>
              </a:rPr>
              <a:t>https://workdrive.zohoexternal.com/writer/open/rl45if9805be49a1546c6a5746250b18ea765?authId=%7B%22linkId%22%3A%225k2wApabNRZ-LYmlU%22%7D</a:t>
            </a:r>
            <a:endParaRPr lang="en-US" sz="240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75281" y="52966"/>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p:txBody>
          <a:bodyPr/>
          <a:lstStyle/>
          <a:p>
            <a:pPr marL="0" indent="0" algn="ctr">
              <a:buNone/>
            </a:pPr>
            <a:r>
              <a:rPr lang="en-IN" dirty="0"/>
              <a:t> </a:t>
            </a:r>
            <a:endParaRPr lang="en-IN" dirty="0"/>
          </a:p>
        </p:txBody>
      </p:sp>
      <p:sp>
        <p:nvSpPr>
          <p:cNvPr id="2" name="Date Placeholder 1"/>
          <p:cNvSpPr>
            <a:spLocks noGrp="1"/>
          </p:cNvSpPr>
          <p:nvPr>
            <p:ph type="dt" sz="half" idx="10"/>
          </p:nvPr>
        </p:nvSpPr>
        <p:spPr>
          <a:xfrm>
            <a:off x="609600" y="6356351"/>
            <a:ext cx="2844800" cy="365125"/>
          </a:xfrm>
        </p:spPr>
        <p:txBody>
          <a:bodyPr/>
          <a:lstStyle/>
          <a:p>
            <a:fld id="{74464C22-ABCD-4F3B-B62D-4C49F7318C37}" type="datetime1">
              <a:rPr lang="en-IN" smtClean="0"/>
            </a:fld>
            <a:endParaRPr lang="en-US"/>
          </a:p>
        </p:txBody>
      </p:sp>
      <p:sp>
        <p:nvSpPr>
          <p:cNvPr id="4" name="Footer Placeholder 3"/>
          <p:cNvSpPr>
            <a:spLocks noGrp="1"/>
          </p:cNvSpPr>
          <p:nvPr>
            <p:ph type="ftr" sz="quarter" idx="11"/>
          </p:nvPr>
        </p:nvSpPr>
        <p:spPr>
          <a:xfrm>
            <a:off x="1752600" y="6356351"/>
            <a:ext cx="8839200" cy="365125"/>
          </a:xfrm>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a:xfrm>
            <a:off x="8737600" y="6356351"/>
            <a:ext cx="2616200" cy="365125"/>
          </a:xfrm>
        </p:spPr>
        <p:txBody>
          <a:bodyPr/>
          <a:lstStyle/>
          <a:p>
            <a:fld id="{5A619095-575C-496E-95DC-197D27EB9777}" type="slidenum">
              <a:rPr lang="en-US" smtClean="0"/>
            </a:fld>
            <a:endParaRPr lang="en-US"/>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70014"/>
            <a:ext cx="12180163" cy="45702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Date Placeholder 1"/>
          <p:cNvSpPr>
            <a:spLocks noGrp="1"/>
          </p:cNvSpPr>
          <p:nvPr>
            <p:ph type="dt" sz="half" idx="10"/>
          </p:nvPr>
        </p:nvSpPr>
        <p:spPr/>
        <p:txBody>
          <a:bodyPr/>
          <a:lstStyle/>
          <a:p>
            <a:fld id="{C950E4E4-C19D-4810-867A-A9741E0FA228}" type="datetime1">
              <a:rPr lang="en-IN" smtClean="0"/>
            </a:fld>
            <a:endParaRPr lang="en-US"/>
          </a:p>
        </p:txBody>
      </p:sp>
      <p:sp>
        <p:nvSpPr>
          <p:cNvPr id="4" name="Footer Placeholder 3"/>
          <p:cNvSpPr>
            <a:spLocks noGrp="1"/>
          </p:cNvSpPr>
          <p:nvPr>
            <p:ph type="ftr" sz="quarter" idx="11"/>
          </p:nvPr>
        </p:nvSpPr>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a:p>
        </p:txBody>
      </p:sp>
      <p:sp>
        <p:nvSpPr>
          <p:cNvPr id="10" name="Text Box 9"/>
          <p:cNvSpPr txBox="1"/>
          <p:nvPr/>
        </p:nvSpPr>
        <p:spPr>
          <a:xfrm>
            <a:off x="3581400" y="2362200"/>
            <a:ext cx="3517900" cy="2799715"/>
          </a:xfrm>
          <a:prstGeom prst="rect">
            <a:avLst/>
          </a:prstGeom>
          <a:noFill/>
        </p:spPr>
        <p:txBody>
          <a:bodyPr wrap="none" rtlCol="0">
            <a:spAutoFit/>
          </a:bodyPr>
          <a:p>
            <a:pPr marL="285750" indent="-285750">
              <a:lnSpc>
                <a:spcPct val="150000"/>
              </a:lnSpc>
              <a:buFont typeface="Arial" panose="020B0604020202020204" pitchFamily="34" charset="0"/>
              <a:buChar char="•"/>
            </a:pPr>
            <a:r>
              <a:rPr lang="en-US" sz="2200"/>
              <a:t>What do they think &amp;feel ?</a:t>
            </a:r>
            <a:endParaRPr lang="en-US" sz="2200"/>
          </a:p>
          <a:p>
            <a:pPr marL="285750" indent="-285750">
              <a:lnSpc>
                <a:spcPct val="150000"/>
              </a:lnSpc>
              <a:buFont typeface="Arial" panose="020B0604020202020204" pitchFamily="34" charset="0"/>
              <a:buChar char="•"/>
            </a:pPr>
            <a:r>
              <a:rPr lang="en-US" sz="2200"/>
              <a:t>What do they hear?</a:t>
            </a:r>
            <a:endParaRPr lang="en-US" sz="2200"/>
          </a:p>
          <a:p>
            <a:pPr marL="285750" indent="-285750">
              <a:lnSpc>
                <a:spcPct val="150000"/>
              </a:lnSpc>
              <a:buFont typeface="Arial" panose="020B0604020202020204" pitchFamily="34" charset="0"/>
              <a:buChar char="•"/>
            </a:pPr>
            <a:r>
              <a:rPr lang="en-US" sz="2200"/>
              <a:t>What do they say &amp; do ?</a:t>
            </a:r>
            <a:endParaRPr lang="en-US" sz="2200"/>
          </a:p>
          <a:p>
            <a:pPr marL="285750" indent="-285750">
              <a:lnSpc>
                <a:spcPct val="150000"/>
              </a:lnSpc>
              <a:buFont typeface="Arial" panose="020B0604020202020204" pitchFamily="34" charset="0"/>
              <a:buChar char="•"/>
            </a:pPr>
            <a:r>
              <a:rPr lang="en-US" sz="2200"/>
              <a:t>What do they say ?</a:t>
            </a:r>
            <a:endParaRPr lang="en-US" sz="2200"/>
          </a:p>
          <a:p>
            <a:endParaRPr lang="en-US" sz="2200"/>
          </a:p>
          <a:p>
            <a:endParaRPr 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174CF85F-0F99-4DF3-84E5-8C644CD0615F}" type="datetime1">
              <a:rPr lang="en-IN" smtClean="0"/>
            </a:fld>
            <a:endParaRPr lang="en-US" sz="1400"/>
          </a:p>
        </p:txBody>
      </p:sp>
      <p:sp>
        <p:nvSpPr>
          <p:cNvPr id="3" name="Footer Placeholder 2"/>
          <p:cNvSpPr>
            <a:spLocks noGrp="1"/>
          </p:cNvSpPr>
          <p:nvPr>
            <p:ph type="ftr" sz="quarter" idx="11"/>
          </p:nvPr>
        </p:nvSpPr>
        <p:spPr/>
        <p:txBody>
          <a:bodyPr/>
          <a:p>
            <a:r>
              <a:rPr lang="en-US"/>
              <a:t>Project Work - M.A.M. College of Engineering and Technology, Siruganur, Tiruchirappalli – 621 105.</a:t>
            </a:r>
            <a:endParaRPr lang="en-US" b="1"/>
          </a:p>
        </p:txBody>
      </p:sp>
      <p:sp>
        <p:nvSpPr>
          <p:cNvPr id="4" name="Slide Number Placeholder 3"/>
          <p:cNvSpPr>
            <a:spLocks noGrp="1"/>
          </p:cNvSpPr>
          <p:nvPr>
            <p:ph type="sldNum" sz="quarter" idx="12"/>
          </p:nvPr>
        </p:nvSpPr>
        <p:spPr/>
        <p:txBody>
          <a:bodyPr/>
          <a:p>
            <a:fld id="{5A619095-575C-496E-95DC-197D27EB9777}" type="slidenum">
              <a:rPr lang="en-US" smtClean="0"/>
            </a:fld>
            <a:endParaRPr lang="en-US" b="1"/>
          </a:p>
        </p:txBody>
      </p:sp>
      <p:pic>
        <p:nvPicPr>
          <p:cNvPr id="9" name="Picture 8" descr="1668781306754"/>
          <p:cNvPicPr>
            <a:picLocks noChangeAspect="1"/>
          </p:cNvPicPr>
          <p:nvPr/>
        </p:nvPicPr>
        <p:blipFill>
          <a:blip r:embed="rId1"/>
          <a:stretch>
            <a:fillRect/>
          </a:stretch>
        </p:blipFill>
        <p:spPr>
          <a:xfrm>
            <a:off x="2057400" y="1143000"/>
            <a:ext cx="7940675" cy="3852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Date Placeholder 1"/>
          <p:cNvSpPr>
            <a:spLocks noGrp="1"/>
          </p:cNvSpPr>
          <p:nvPr>
            <p:ph type="dt" sz="half" idx="10"/>
          </p:nvPr>
        </p:nvSpPr>
        <p:spPr/>
        <p:txBody>
          <a:bodyPr/>
          <a:lstStyle/>
          <a:p>
            <a:fld id="{C950E4E4-C19D-4810-867A-A9741E0FA228}" type="datetime1">
              <a:rPr lang="en-IN" smtClean="0"/>
            </a:fld>
            <a:endParaRPr lang="en-US"/>
          </a:p>
        </p:txBody>
      </p:sp>
      <p:sp>
        <p:nvSpPr>
          <p:cNvPr id="4" name="Footer Placeholder 3"/>
          <p:cNvSpPr>
            <a:spLocks noGrp="1"/>
          </p:cNvSpPr>
          <p:nvPr>
            <p:ph type="ftr" sz="quarter" idx="11"/>
          </p:nvPr>
        </p:nvSpPr>
        <p:spPr/>
        <p:txBody>
          <a:bodyPr/>
          <a:lstStyle/>
          <a:p>
            <a:r>
              <a:rPr lang="en-US" dirty="0"/>
              <a:t>Project Work - M.A.M. College of Engineering and Technology, Siruganur, Tiruchirappalli – 621 105.</a:t>
            </a:r>
            <a:endParaRPr lang="en-US"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a:p>
        </p:txBody>
      </p:sp>
      <p:sp>
        <p:nvSpPr>
          <p:cNvPr id="8" name="Text Box 7"/>
          <p:cNvSpPr txBox="1"/>
          <p:nvPr/>
        </p:nvSpPr>
        <p:spPr>
          <a:xfrm>
            <a:off x="475615" y="1600200"/>
            <a:ext cx="11059160" cy="4661535"/>
          </a:xfrm>
          <a:prstGeom prst="rect">
            <a:avLst/>
          </a:prstGeom>
          <a:noFill/>
        </p:spPr>
        <p:txBody>
          <a:bodyPr wrap="square" rtlCol="0">
            <a:spAutoFit/>
          </a:bodyPr>
          <a:p>
            <a:pPr indent="0" algn="l">
              <a:lnSpc>
                <a:spcPct val="150000"/>
              </a:lnSpc>
              <a:buNone/>
            </a:pPr>
            <a:r>
              <a:rPr lang="en-US"/>
              <a:t>                        </a:t>
            </a:r>
            <a:r>
              <a:rPr lang="en-US" sz="2200"/>
              <a:t> Write down any ideas that come to mind for child safety monitoring system.      </a:t>
            </a:r>
            <a:endParaRPr lang="en-US" sz="2200"/>
          </a:p>
          <a:p>
            <a:pPr indent="0" algn="l">
              <a:lnSpc>
                <a:spcPct val="150000"/>
              </a:lnSpc>
              <a:buNone/>
            </a:pPr>
            <a:r>
              <a:rPr lang="en-US" sz="2200"/>
              <a:t>                      Take turns sharing your ideas while clustering similar or related notes as you go. Once all sticky notes have been grouped, give each cluster a sentence-like label. If a cluster is bigger than six sticky notes, try and see if you and break it up into smaller sub-growing. </a:t>
            </a:r>
            <a:endParaRPr lang="en-US" sz="2200"/>
          </a:p>
          <a:p>
            <a:pPr indent="0" algn="l">
              <a:lnSpc>
                <a:spcPct val="150000"/>
              </a:lnSpc>
              <a:buNone/>
            </a:pPr>
            <a:r>
              <a:rPr lang="en-US" sz="2200"/>
              <a:t>                         Your team should all be on the same page about what's important moving forward. Place your ideas on this grid to determine which ideas are important and which are feasible</a:t>
            </a:r>
            <a:endParaRPr lang="en-US" sz="2200"/>
          </a:p>
          <a:p>
            <a:pPr indent="0" algn="l">
              <a:lnSpc>
                <a:spcPct val="150000"/>
              </a:lnSpc>
              <a:buNone/>
            </a:pPr>
            <a:r>
              <a:rPr lang="en-US" sz="2200"/>
              <a:t>                         You can export the mural as an image or pdf to share with members of your company who might find it helpful</a:t>
            </a:r>
            <a:endParaRPr 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174CF85F-0F99-4DF3-84E5-8C644CD0615F}" type="datetime1">
              <a:rPr lang="en-IN" smtClean="0"/>
            </a:fld>
            <a:endParaRPr lang="en-US" sz="1400"/>
          </a:p>
        </p:txBody>
      </p:sp>
      <p:sp>
        <p:nvSpPr>
          <p:cNvPr id="3" name="Footer Placeholder 2"/>
          <p:cNvSpPr>
            <a:spLocks noGrp="1"/>
          </p:cNvSpPr>
          <p:nvPr>
            <p:ph type="ftr" sz="quarter" idx="11"/>
          </p:nvPr>
        </p:nvSpPr>
        <p:spPr/>
        <p:txBody>
          <a:bodyPr/>
          <a:p>
            <a:r>
              <a:rPr lang="en-US"/>
              <a:t>Project Work - M.A.M. College of Engineering and Technology, Siruganur, Tiruchirappalli – 621 105.</a:t>
            </a:r>
            <a:endParaRPr lang="en-US" b="1"/>
          </a:p>
        </p:txBody>
      </p:sp>
      <p:sp>
        <p:nvSpPr>
          <p:cNvPr id="4" name="Slide Number Placeholder 3"/>
          <p:cNvSpPr>
            <a:spLocks noGrp="1"/>
          </p:cNvSpPr>
          <p:nvPr>
            <p:ph type="sldNum" sz="quarter" idx="12"/>
          </p:nvPr>
        </p:nvSpPr>
        <p:spPr/>
        <p:txBody>
          <a:bodyPr/>
          <a:p>
            <a:fld id="{5A619095-575C-496E-95DC-197D27EB9777}" type="slidenum">
              <a:rPr lang="en-US" smtClean="0"/>
            </a:fld>
            <a:endParaRPr lang="en-US" b="1"/>
          </a:p>
        </p:txBody>
      </p:sp>
      <p:pic>
        <p:nvPicPr>
          <p:cNvPr id="7" name="Picture 6" descr="1668781685227"/>
          <p:cNvPicPr>
            <a:picLocks noChangeAspect="1"/>
          </p:cNvPicPr>
          <p:nvPr/>
        </p:nvPicPr>
        <p:blipFill>
          <a:blip r:embed="rId1"/>
          <a:stretch>
            <a:fillRect/>
          </a:stretch>
        </p:blipFill>
        <p:spPr>
          <a:xfrm>
            <a:off x="914400" y="1143000"/>
            <a:ext cx="10719435" cy="39439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4CF85F-0F99-4DF3-84E5-8C644CD0615F}" type="datetime1">
              <a:rPr lang="en-IN" smtClean="0"/>
            </a:fld>
            <a:endParaRPr lang="en-US" sz="1400"/>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b="1"/>
          </a:p>
        </p:txBody>
      </p:sp>
      <p:grpSp>
        <p:nvGrpSpPr>
          <p:cNvPr id="7" name="Group 6"/>
          <p:cNvGrpSpPr/>
          <p:nvPr/>
        </p:nvGrpSpPr>
        <p:grpSpPr>
          <a:xfrm>
            <a:off x="1752600" y="381624"/>
            <a:ext cx="8229600" cy="1127295"/>
            <a:chOff x="0" y="7852"/>
            <a:chExt cx="8229600" cy="1127295"/>
          </a:xfrm>
        </p:grpSpPr>
        <p:sp>
          <p:nvSpPr>
            <p:cNvPr id="8" name="Rectangle: Rounded Corners 7"/>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Proposed solution</a:t>
              </a:r>
              <a:endParaRPr lang="en-US" sz="4700" b="1" kern="1200" dirty="0"/>
            </a:p>
          </p:txBody>
        </p:sp>
      </p:grpSp>
      <p:sp>
        <p:nvSpPr>
          <p:cNvPr id="10" name="Text Box 9"/>
          <p:cNvSpPr txBox="1"/>
          <p:nvPr/>
        </p:nvSpPr>
        <p:spPr>
          <a:xfrm>
            <a:off x="914400" y="1828800"/>
            <a:ext cx="11028045" cy="5169535"/>
          </a:xfrm>
          <a:prstGeom prst="rect">
            <a:avLst/>
          </a:prstGeom>
          <a:noFill/>
        </p:spPr>
        <p:txBody>
          <a:bodyPr wrap="square" rtlCol="0">
            <a:spAutoFit/>
          </a:bodyPr>
          <a:p>
            <a:pPr algn="l">
              <a:lnSpc>
                <a:spcPct val="150000"/>
              </a:lnSpc>
            </a:pPr>
            <a:r>
              <a:rPr lang="en-US"/>
              <a:t>                                                         </a:t>
            </a:r>
            <a:r>
              <a:rPr lang="en-US" sz="2200"/>
              <a:t> Different components such as temperature sensor, heartbeat sensor, panic button, contact switch are connected to the link it ONE board along with built in GSM, GPS modules. Safety gadget consists of BEACON and BLE packet is transmitted through it, this packet is received by binding gadget which has BLE receiver module, the packet usually contains information such as identification number, signal strength etc. Temperature is one of the most commonly measured variables. For measuring body temperature of the child DS18B20 temperature sensor is used. The heartbeat sensor is used in the proposed system for measuring the pulse rate.</a:t>
            </a:r>
            <a:endParaRPr lang="en-US" sz="2200"/>
          </a:p>
          <a:p>
            <a:pPr algn="l">
              <a:lnSpc>
                <a:spcPct val="150000"/>
              </a:lnSpc>
            </a:pPr>
            <a:endParaRPr lang="en-US" sz="2200"/>
          </a:p>
          <a:p>
            <a:pPr algn="l">
              <a:lnSpc>
                <a:spcPct val="150000"/>
              </a:lnSpc>
            </a:pPr>
            <a:endParaRPr lang="en-US"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4CF85F-0F99-4DF3-84E5-8C644CD0615F}" type="datetime1">
              <a:rPr lang="en-IN" smtClean="0"/>
            </a:fld>
            <a:endParaRPr lang="en-US" sz="1400"/>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p:cNvSpPr>
            <a:spLocks noGrp="1"/>
          </p:cNvSpPr>
          <p:nvPr>
            <p:ph type="sldNum" sz="quarter" idx="12"/>
          </p:nvPr>
        </p:nvSpPr>
        <p:spPr/>
        <p:txBody>
          <a:bodyPr/>
          <a:lstStyle/>
          <a:p>
            <a:fld id="{5A619095-575C-496E-95DC-197D27EB9777}" type="slidenum">
              <a:rPr lang="en-US" smtClean="0"/>
            </a:fld>
            <a:endParaRPr lang="en-US" b="1"/>
          </a:p>
        </p:txBody>
      </p:sp>
      <p:grpSp>
        <p:nvGrpSpPr>
          <p:cNvPr id="7" name="Group 6"/>
          <p:cNvGrpSpPr/>
          <p:nvPr/>
        </p:nvGrpSpPr>
        <p:grpSpPr>
          <a:xfrm>
            <a:off x="1752600" y="381624"/>
            <a:ext cx="8229600" cy="1127295"/>
            <a:chOff x="0" y="7852"/>
            <a:chExt cx="8229600" cy="1127295"/>
          </a:xfrm>
        </p:grpSpPr>
        <p:sp>
          <p:nvSpPr>
            <p:cNvPr id="8" name="Rectangle: Rounded Corners 7"/>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Problem solution fit</a:t>
              </a:r>
              <a:endParaRPr lang="en-US" sz="4700" b="1" kern="1200" dirty="0"/>
            </a:p>
          </p:txBody>
        </p:sp>
      </p:grpSp>
      <p:sp>
        <p:nvSpPr>
          <p:cNvPr id="11" name="Text Box 10"/>
          <p:cNvSpPr txBox="1"/>
          <p:nvPr/>
        </p:nvSpPr>
        <p:spPr>
          <a:xfrm>
            <a:off x="1371600" y="1676400"/>
            <a:ext cx="10695305" cy="5169535"/>
          </a:xfrm>
          <a:prstGeom prst="rect">
            <a:avLst/>
          </a:prstGeom>
          <a:noFill/>
        </p:spPr>
        <p:txBody>
          <a:bodyPr wrap="square" rtlCol="0">
            <a:spAutoFit/>
          </a:bodyPr>
          <a:p>
            <a:pPr algn="l">
              <a:lnSpc>
                <a:spcPct val="150000"/>
              </a:lnSpc>
            </a:pPr>
            <a:r>
              <a:rPr lang="en-US" sz="2200" b="1"/>
              <a:t>CUSTOMER SEGMENT(S)</a:t>
            </a:r>
            <a:endParaRPr lang="en-US" sz="2200" b="1"/>
          </a:p>
          <a:p>
            <a:pPr algn="l">
              <a:lnSpc>
                <a:spcPct val="150000"/>
              </a:lnSpc>
            </a:pPr>
            <a:r>
              <a:rPr lang="en-US" sz="2200"/>
              <a:t>    Our Customers are mainly parents who are working and do not have enough time to take care of their children.</a:t>
            </a:r>
            <a:endParaRPr lang="en-US" sz="2200"/>
          </a:p>
          <a:p>
            <a:pPr algn="l">
              <a:lnSpc>
                <a:spcPct val="150000"/>
              </a:lnSpc>
            </a:pPr>
            <a:r>
              <a:rPr lang="en-US" sz="2200" b="1"/>
              <a:t>JOBS-TO-BE_x0002_DONE/PROBLEMS</a:t>
            </a:r>
            <a:endParaRPr lang="en-US" sz="2200" b="1"/>
          </a:p>
          <a:p>
            <a:pPr algn="l">
              <a:lnSpc>
                <a:spcPct val="150000"/>
              </a:lnSpc>
            </a:pPr>
            <a:r>
              <a:rPr lang="en-US" sz="2200"/>
              <a:t>      To ensure the parents that their surveillance on their children can never be taken off</a:t>
            </a:r>
            <a:endParaRPr lang="en-US" sz="2200"/>
          </a:p>
          <a:p>
            <a:pPr algn="l">
              <a:lnSpc>
                <a:spcPct val="150000"/>
              </a:lnSpc>
            </a:pPr>
            <a:r>
              <a:rPr lang="en-US" sz="2200" b="1"/>
              <a:t>TRIGGERS </a:t>
            </a:r>
            <a:endParaRPr lang="en-US" sz="2200" b="1"/>
          </a:p>
          <a:p>
            <a:pPr algn="l">
              <a:lnSpc>
                <a:spcPct val="150000"/>
              </a:lnSpc>
            </a:pPr>
            <a:r>
              <a:rPr lang="en-US" sz="2200"/>
              <a:t>    The trigger which induces the customers is the one that when other working parents give a try to this and comment a positive review on this,  they also erdtoday center their childsafety.</a:t>
            </a:r>
            <a:endParaRPr lang="en-US" sz="2200"/>
          </a:p>
          <a:p>
            <a:pPr algn="l">
              <a:lnSpc>
                <a:spcPct val="150000"/>
              </a:lnSpc>
            </a:pP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174CF85F-0F99-4DF3-84E5-8C644CD0615F}" type="datetime1">
              <a:rPr lang="en-IN" smtClean="0"/>
            </a:fld>
            <a:endParaRPr lang="en-US" sz="1400"/>
          </a:p>
        </p:txBody>
      </p:sp>
      <p:sp>
        <p:nvSpPr>
          <p:cNvPr id="3" name="Footer Placeholder 2"/>
          <p:cNvSpPr>
            <a:spLocks noGrp="1"/>
          </p:cNvSpPr>
          <p:nvPr>
            <p:ph type="ftr" sz="quarter" idx="11"/>
          </p:nvPr>
        </p:nvSpPr>
        <p:spPr/>
        <p:txBody>
          <a:bodyPr/>
          <a:p>
            <a:r>
              <a:rPr lang="en-US"/>
              <a:t>Project Work - M.A.M. College of Engineering and Technology, Siruganur, Tiruchirappalli – 621 105.</a:t>
            </a:r>
            <a:endParaRPr lang="en-US" b="1"/>
          </a:p>
        </p:txBody>
      </p:sp>
      <p:sp>
        <p:nvSpPr>
          <p:cNvPr id="4" name="Slide Number Placeholder 3"/>
          <p:cNvSpPr>
            <a:spLocks noGrp="1"/>
          </p:cNvSpPr>
          <p:nvPr>
            <p:ph type="sldNum" sz="quarter" idx="12"/>
          </p:nvPr>
        </p:nvSpPr>
        <p:spPr/>
        <p:txBody>
          <a:bodyPr/>
          <a:p>
            <a:fld id="{5A619095-575C-496E-95DC-197D27EB9777}" type="slidenum">
              <a:rPr lang="en-US" smtClean="0"/>
            </a:fld>
            <a:endParaRPr lang="en-US" b="1"/>
          </a:p>
        </p:txBody>
      </p:sp>
      <p:sp>
        <p:nvSpPr>
          <p:cNvPr id="5" name="Text Box 4"/>
          <p:cNvSpPr txBox="1"/>
          <p:nvPr/>
        </p:nvSpPr>
        <p:spPr>
          <a:xfrm>
            <a:off x="304800" y="152400"/>
            <a:ext cx="10924540" cy="6739255"/>
          </a:xfrm>
          <a:prstGeom prst="rect">
            <a:avLst/>
          </a:prstGeom>
          <a:noFill/>
        </p:spPr>
        <p:txBody>
          <a:bodyPr wrap="square" rtlCol="0">
            <a:spAutoFit/>
          </a:bodyPr>
          <a:p>
            <a:pPr algn="l">
              <a:lnSpc>
                <a:spcPct val="150000"/>
              </a:lnSpc>
            </a:pPr>
            <a:r>
              <a:rPr lang="en-US" b="1"/>
              <a:t>AVAILABLE SOLUTIONS</a:t>
            </a:r>
            <a:endParaRPr lang="en-US" b="1"/>
          </a:p>
          <a:p>
            <a:pPr algn="l">
              <a:lnSpc>
                <a:spcPct val="150000"/>
              </a:lnSpc>
            </a:pPr>
            <a:r>
              <a:rPr lang="en-US"/>
              <a:t>       Of course the solutions are available readily in the market such as angel monitoring system, Child GPS Tracking System, Child Safety GSM Kit, etc....</a:t>
            </a:r>
            <a:endParaRPr lang="en-US"/>
          </a:p>
          <a:p>
            <a:pPr algn="l">
              <a:lnSpc>
                <a:spcPct val="150000"/>
              </a:lnSpc>
            </a:pPr>
            <a:r>
              <a:rPr lang="en-US" b="1"/>
              <a:t>CUSTOMER  CONSTRAINTS</a:t>
            </a:r>
            <a:endParaRPr lang="en-US" b="1"/>
          </a:p>
          <a:p>
            <a:pPr algn="l">
              <a:lnSpc>
                <a:spcPct val="150000"/>
              </a:lnSpc>
            </a:pPr>
            <a:r>
              <a:rPr lang="en-US"/>
              <a:t>      The constraints our customers facing are such connectivity issues or may be the protocols being used for communication.</a:t>
            </a:r>
            <a:endParaRPr lang="en-US"/>
          </a:p>
          <a:p>
            <a:pPr algn="l">
              <a:lnSpc>
                <a:spcPct val="150000"/>
              </a:lnSpc>
            </a:pPr>
            <a:r>
              <a:rPr lang="en-US" b="1"/>
              <a:t>BEHAVIOUR</a:t>
            </a:r>
            <a:endParaRPr lang="en-US" b="1"/>
          </a:p>
          <a:p>
            <a:pPr algn="l">
              <a:lnSpc>
                <a:spcPct val="150000"/>
              </a:lnSpc>
            </a:pPr>
            <a:r>
              <a:rPr lang="en-US"/>
              <a:t>    Our proposed solution has the modes of working in both offline and Online.</a:t>
            </a:r>
            <a:endParaRPr lang="en-US"/>
          </a:p>
          <a:p>
            <a:pPr algn="l">
              <a:lnSpc>
                <a:spcPct val="150000"/>
              </a:lnSpc>
            </a:pPr>
            <a:r>
              <a:rPr lang="en-US" b="1"/>
              <a:t>CHANNELS of BEHAVIOUR</a:t>
            </a:r>
            <a:endParaRPr lang="en-US" b="1"/>
          </a:p>
          <a:p>
            <a:pPr algn="l">
              <a:lnSpc>
                <a:spcPct val="150000"/>
              </a:lnSpc>
            </a:pPr>
            <a:r>
              <a:rPr lang="en-US"/>
              <a:t>     In case of any disconnectivities happen the gadget which has been developed might tend to work on a plan B ehich includes the backup of the failure of actual working kit.</a:t>
            </a:r>
            <a:endParaRPr lang="en-US"/>
          </a:p>
          <a:p>
            <a:pPr algn="l">
              <a:lnSpc>
                <a:spcPct val="150000"/>
              </a:lnSpc>
            </a:pPr>
            <a:r>
              <a:rPr lang="en-US" b="1"/>
              <a:t>PROBLEM ROOT CAUSE</a:t>
            </a:r>
            <a:endParaRPr lang="en-US" b="1"/>
          </a:p>
          <a:p>
            <a:pPr algn="l">
              <a:lnSpc>
                <a:spcPct val="150000"/>
              </a:lnSpc>
            </a:pPr>
            <a:r>
              <a:rPr lang="en-US"/>
              <a:t>   Considering the origination of the problem, it occurs in the base of merely irrespective </a:t>
            </a:r>
            <a:endParaRPr lang="en-US"/>
          </a:p>
          <a:p>
            <a:pPr algn="l">
              <a:lnSpc>
                <a:spcPct val="150000"/>
              </a:lnSpc>
            </a:pPr>
            <a:r>
              <a:rPr lang="en-US"/>
              <a:t>persons that are no way relatable to the children but for the currency kind of thing and </a:t>
            </a:r>
            <a:endParaRPr lang="en-US"/>
          </a:p>
          <a:p>
            <a:pPr algn="l">
              <a:lnSpc>
                <a:spcPct val="150000"/>
              </a:lnSpc>
            </a:pPr>
            <a:r>
              <a:rPr lang="en-US"/>
              <a:t>also the child abuse(mainly in case of girl children)</a:t>
            </a:r>
            <a:endParaRPr lang="en-US"/>
          </a:p>
          <a:p>
            <a:pPr algn="l">
              <a:lnSpc>
                <a:spcPct val="150000"/>
              </a:lnSpc>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10793</Words>
  <Application>WPS Presentation</Application>
  <PresentationFormat>Widescreen</PresentationFormat>
  <Paragraphs>385</Paragraphs>
  <Slides>28</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Tahoma</vt:lpstr>
      <vt:lpstr>Arial Rounded MT Bold</vt:lpstr>
      <vt:lpstr>Calibri</vt:lpstr>
      <vt:lpstr>Times New Roman</vt:lpstr>
      <vt:lpstr>Calibri</vt:lpstr>
      <vt:lpstr>Monotype Corsiva</vt:lpstr>
      <vt:lpstr>Segoe Print</vt:lpstr>
      <vt:lpstr>Microsoft YaHei</vt:lpstr>
      <vt:lpstr>Arial Unicode MS</vt:lpstr>
      <vt:lpstr>Office Theme</vt:lpstr>
      <vt:lpstr>NALAIYA THIRAN - Project 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PPT</dc:title>
  <dc:creator>itss</dc:creator>
  <cp:lastModifiedBy>Admin</cp:lastModifiedBy>
  <cp:revision>371</cp:revision>
  <dcterms:created xsi:type="dcterms:W3CDTF">2014-02-20T10:41:00Z</dcterms:created>
  <dcterms:modified xsi:type="dcterms:W3CDTF">2022-11-19T14:04:23Z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98A30A4A50D3428893096B6FDEBA68AF</vt:lpwstr>
  </property>
  <property fmtid="{D5CDD505-2E9C-101B-9397-08002B2CF9AE}" pid="3" name="KSOProductBuildVer">
    <vt:lpwstr>1033-11.2.0.11380</vt:lpwstr>
  </property>
</Properties>
</file>