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0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DCBF-A681-4A05-27A8-32FFE9F66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62405-3D93-202C-D5F7-5206B43C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B5F2-8171-1EE0-DA73-FD56289E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CB1C-D629-6268-C131-82FE14F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7703-529F-C7B3-4021-95C79366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F3AF-CE90-D884-A2DD-1C252938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A4BE9-305F-F860-1E18-B68811FF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E43C-D074-2067-3857-7C7CCE15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075D-FCA5-DEED-0DAC-09ABB66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5A3C-382A-3F35-6C3D-9C0FE9AE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7CE95-8BF1-7557-FF74-916FA9AFC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ED66-3BE0-C034-E253-297A5D92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1B3A-05D0-8DD1-5E27-4D83A911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1501-1EEA-256A-BC8D-E81149C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E48A-7A4F-B23E-1A9C-D8A63DC9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D07A-5024-7970-3641-86EE742F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50FB-BAB9-F2CA-44FA-25D015F0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747FB-D930-77A1-F550-FCE61D51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1FF3-23C2-2515-6980-F3760B7E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545F-C55F-0C50-3678-45798D2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9-BBCE-BA8A-A61E-761F3449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E963-0368-F7B9-31A6-0627DBA7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6B8A-9F07-CAEC-9401-8D71A8B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33EB-0660-9848-945B-5C963126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BEDB-B17B-4FAB-7931-7D224571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A57-DF9B-68E8-180D-DC8D2C24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B2EA-A664-64D1-56EE-487F15E2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03F1-3E15-8AAD-D074-6B9BA47C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6256-E94D-81C4-1503-FEB03EAD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259E-7104-A4FC-7EA7-569EBC8E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F5426-CEC6-0CCD-DB66-CA2FEAC9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68FD-E7B7-5C04-E521-9106C544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FC71-A626-1FEB-4920-3AB10005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77912-BCA2-4691-327E-9237558C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3039D-5F4C-6ED4-6A24-F50F2342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C3083-82F9-7EE2-21BC-F7CDE441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C60AF-30D8-4FD0-61AE-A7B3C13F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C8B75-CA7C-683A-59A3-584DB9D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0CB74-9F46-B820-E147-AFF14DD7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10FB-2E29-EF6E-8393-DA4E0EDD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6080-EFD1-0A4C-91BD-AE2344F4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F8119-014D-AFAF-9AC7-C36E777B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B648-8F8A-1ACE-1935-C69C4248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C6B1F-9BF5-E3DB-6E99-6D0B8365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C4C5-A936-593A-7D06-38DCBF1C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B3F69-5CE0-D89F-10B6-442FEB4D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0118-C097-9814-332F-C4C5E0DC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E063-5D20-ED5E-32DC-CD150449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367EA-88C0-0ED0-62B3-2C27A77C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37029-6616-1315-4ACC-F2AA5EF4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33CE-B723-FAFC-59DA-A8993CE0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3A704-EE8A-1AFD-9F66-596CEE53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BC7-114F-E096-2264-CFE60EC1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AA996-8F0D-E8CD-D1D5-4A3E727B5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36B09-BA81-AEB9-495D-3D65F0C2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0EDC-C1C3-970C-3DFA-F3500B82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C9FE-D0C0-DEED-2822-D8FD414F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D327-E41D-1407-AB3E-4F87AB39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11594-91E1-0346-D20B-2B18D54F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72D3-B60D-BC47-9ADB-F00A63A7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9205-5284-5466-58A0-41A6F410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DFC8-4413-41BA-82FB-77684062D77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3258A-9151-7759-92C0-F9A6F9D54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2F9D-82FC-CBE1-ECEB-4D98BF59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F2AE-0450-4F26-BFFC-6E67D645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B1A-4164-A52F-AED7-C45DB0A54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089934" cy="3329581"/>
          </a:xfrm>
        </p:spPr>
        <p:txBody>
          <a:bodyPr/>
          <a:lstStyle/>
          <a:p>
            <a:r>
              <a:rPr lang="en-IN" dirty="0"/>
              <a:t>TECHNOLOGY</a:t>
            </a:r>
            <a:br>
              <a:rPr lang="en-IN" dirty="0"/>
            </a:br>
            <a:r>
              <a:rPr lang="en-IN" dirty="0"/>
              <a:t>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BE3F-5C45-16DC-0B7B-0A7B8631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874D-B298-3B5F-7941-286265D2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C9156-0DB5-1E34-5534-F3D83CC9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268760"/>
            <a:ext cx="7272808" cy="5400600"/>
          </a:xfrm>
        </p:spPr>
      </p:pic>
    </p:spTree>
    <p:extLst>
      <p:ext uri="{BB962C8B-B14F-4D97-AF65-F5344CB8AC3E}">
        <p14:creationId xmlns:p14="http://schemas.microsoft.com/office/powerpoint/2010/main" val="39842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5853" y="2500306"/>
            <a:ext cx="1285884" cy="17145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Raspberry bi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1857356" y="1928802"/>
            <a:ext cx="785818" cy="357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000232" y="1071546"/>
            <a:ext cx="1143008" cy="857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Alaram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28926" y="2071679"/>
            <a:ext cx="1214447" cy="1000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GPS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86049" y="4214818"/>
            <a:ext cx="1357323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Pi camera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5721" y="5072075"/>
            <a:ext cx="928695" cy="1000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8597" y="714356"/>
            <a:ext cx="1000132" cy="10715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PIR Sensor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0" idx="2"/>
          </p:cNvCxnSpPr>
          <p:nvPr/>
        </p:nvCxnSpPr>
        <p:spPr>
          <a:xfrm rot="16200000" flipV="1">
            <a:off x="857224" y="1857364"/>
            <a:ext cx="857256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6"/>
          </p:cNvCxnSpPr>
          <p:nvPr/>
        </p:nvCxnSpPr>
        <p:spPr>
          <a:xfrm flipV="1">
            <a:off x="2571736" y="2714620"/>
            <a:ext cx="357191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5"/>
            <a:endCxn id="7" idx="1"/>
          </p:cNvCxnSpPr>
          <p:nvPr/>
        </p:nvCxnSpPr>
        <p:spPr>
          <a:xfrm rot="16200000" flipH="1">
            <a:off x="2227022" y="4120136"/>
            <a:ext cx="715431" cy="40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4"/>
          </p:cNvCxnSpPr>
          <p:nvPr/>
        </p:nvCxnSpPr>
        <p:spPr>
          <a:xfrm rot="16200000" flipH="1">
            <a:off x="1535888" y="4607725"/>
            <a:ext cx="857254" cy="71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3"/>
            <a:endCxn id="9" idx="0"/>
          </p:cNvCxnSpPr>
          <p:nvPr/>
        </p:nvCxnSpPr>
        <p:spPr>
          <a:xfrm rot="5400000">
            <a:off x="557947" y="4155855"/>
            <a:ext cx="1108340" cy="72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71736" y="3643314"/>
            <a:ext cx="2786083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286380" y="357167"/>
            <a:ext cx="1357323" cy="185738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Cloud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1"/>
          </p:cNvCxnSpPr>
          <p:nvPr/>
        </p:nvCxnSpPr>
        <p:spPr>
          <a:xfrm rot="16200000" flipH="1">
            <a:off x="5535506" y="2642110"/>
            <a:ext cx="893994" cy="3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57819" y="3071811"/>
            <a:ext cx="1571636" cy="1357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</a:t>
            </a:r>
            <a:r>
              <a:rPr lang="en-IN" dirty="0" err="1">
                <a:solidFill>
                  <a:schemeClr val="tx1"/>
                </a:solidFill>
              </a:rPr>
              <a:t>Internet</a:t>
            </a:r>
            <a:r>
              <a:rPr lang="en-IN" dirty="0">
                <a:solidFill>
                  <a:schemeClr val="tx1"/>
                </a:solidFill>
              </a:rPr>
              <a:t> of things</a:t>
            </a:r>
            <a:endParaRPr lang="en-US" dirty="0"/>
          </a:p>
        </p:txBody>
      </p:sp>
      <p:cxnSp>
        <p:nvCxnSpPr>
          <p:cNvPr id="32" name="Straight Connector 31"/>
          <p:cNvCxnSpPr>
            <a:endCxn id="35" idx="1"/>
          </p:cNvCxnSpPr>
          <p:nvPr/>
        </p:nvCxnSpPr>
        <p:spPr>
          <a:xfrm rot="5400000" flipH="1" flipV="1">
            <a:off x="6554404" y="2339573"/>
            <a:ext cx="1250166" cy="78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6" idx="1"/>
          </p:cNvCxnSpPr>
          <p:nvPr/>
        </p:nvCxnSpPr>
        <p:spPr>
          <a:xfrm>
            <a:off x="6858017" y="4071943"/>
            <a:ext cx="1000132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7572396" y="1500174"/>
            <a:ext cx="1428760" cy="121444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</a:t>
            </a:r>
            <a:r>
              <a:rPr lang="en-IN" dirty="0" err="1">
                <a:solidFill>
                  <a:schemeClr val="tx1"/>
                </a:solidFill>
              </a:rPr>
              <a:t>Parents</a:t>
            </a:r>
            <a:r>
              <a:rPr lang="en-IN" dirty="0">
                <a:solidFill>
                  <a:schemeClr val="tx1"/>
                </a:solidFill>
              </a:rPr>
              <a:t>  phone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notification,and</a:t>
            </a:r>
            <a:r>
              <a:rPr lang="en-IN" dirty="0">
                <a:solidFill>
                  <a:schemeClr val="tx1"/>
                </a:solidFill>
              </a:rPr>
              <a:t> Call)</a:t>
            </a:r>
            <a:endParaRPr lang="en-US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7858148" y="4071942"/>
            <a:ext cx="1143008" cy="100013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Police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1" y="2928934"/>
            <a:ext cx="1000132" cy="85725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785918" y="5072074"/>
            <a:ext cx="928695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Panic 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47" idx="3"/>
            <a:endCxn id="2" idx="2"/>
          </p:cNvCxnSpPr>
          <p:nvPr/>
        </p:nvCxnSpPr>
        <p:spPr>
          <a:xfrm>
            <a:off x="1000132" y="3357563"/>
            <a:ext cx="28572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786050" y="0"/>
            <a:ext cx="1428760" cy="785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</a:rPr>
              <a:t>Emgency</a:t>
            </a:r>
            <a:r>
              <a:rPr lang="en-IN" sz="1200" dirty="0">
                <a:solidFill>
                  <a:schemeClr val="tx1"/>
                </a:solidFill>
              </a:rPr>
              <a:t> notification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14744" y="1000108"/>
            <a:ext cx="1357323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Alaram</a:t>
            </a:r>
            <a:r>
              <a:rPr lang="en-IN" dirty="0">
                <a:solidFill>
                  <a:schemeClr val="tx1"/>
                </a:solidFill>
              </a:rPr>
              <a:t> 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rot="5400000" flipH="1" flipV="1">
            <a:off x="2821769" y="750075"/>
            <a:ext cx="357190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" idx="3"/>
            <a:endCxn id="84" idx="2"/>
          </p:cNvCxnSpPr>
          <p:nvPr/>
        </p:nvCxnSpPr>
        <p:spPr>
          <a:xfrm flipV="1">
            <a:off x="3143240" y="1285860"/>
            <a:ext cx="57150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solution architecture</Template>
  <TotalTime>2</TotalTime>
  <Words>34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TECHNOLOGY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ARCHITECTURE</dc:title>
  <dc:creator>punithas2609@gmail.com</dc:creator>
  <cp:lastModifiedBy>punithas2609@gmail.com</cp:lastModifiedBy>
  <cp:revision>1</cp:revision>
  <dcterms:created xsi:type="dcterms:W3CDTF">2022-10-30T09:05:44Z</dcterms:created>
  <dcterms:modified xsi:type="dcterms:W3CDTF">2022-10-30T09:08:39Z</dcterms:modified>
</cp:coreProperties>
</file>