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2653-A304-D279-D54F-40C5C969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739F-5FEA-AF90-D645-7CE135BBE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B65B-3BDA-57B4-C263-D5B71EE7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7312-43D6-C433-302B-29FE7F5C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8A6D-9C80-F258-1F36-6B8D76C0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5AEB-D197-C8BB-9C0A-0ADEBFF0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A87A1-A47C-8701-F2F3-D3D9451D4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D147E-028F-48CD-5A3D-C97F607E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381B-7B72-1078-BEE2-2198F9B8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C5AE-051B-8942-7B1E-3A8B7061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5737F-47DA-1F76-965D-E56F1AC82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85F1F-F381-F919-17D3-CB7CE3992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B56C3-E935-3333-F769-4E3F3158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9FF87-0C6D-86CE-CAFD-AC79BC9E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1B1-BFE2-63BD-73A1-83386D22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D9B3-44B0-23F4-09FE-EFD704B3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499E-CC34-E72D-3382-E3034117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111E5-E4EE-9CEF-B8DC-A5D1A1FF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D062-42D2-2811-5C87-A9FF7A3E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A963-1D67-033D-1313-D471406C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58DE-16E7-EFFD-58D0-6B88B155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2A10-5CFF-2A9E-CA1C-2665E8E0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1452-6D44-C1E7-1242-CF32AED8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DF72-A5A4-C599-BEA6-D01E83B9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24D7-0FE3-62FE-72CF-8BD0AE2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EE2B-2EF3-42BA-B0D9-F2EB5CA7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84D0-493C-FC0A-AC76-F9892B4EA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E9CB-7EBD-980E-02BC-F0BE56273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D003-079B-95C9-20DE-1DEE6A5C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F8163-388C-6754-10FA-49A7FF58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96DC-33EC-6EAB-CBF4-C693118B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F621-7171-6823-9CD7-1FD88600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761A-6767-71C7-D9A2-6AB6F56F9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EF4B-2353-7281-EC6D-4A15747B0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EFEC5-BEB0-52A1-E6CD-73CEC8347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E9513-24BD-EC43-B0EC-F9D395CA8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5F564-8B16-28E5-E441-B057F325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B685F-4835-8E56-226A-E4E2D861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4DA8A-1E51-856D-0DFC-DA6FB456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17FE-221A-C655-3FD8-39E74257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114A8-271C-1AD5-63B8-97BD5253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3F903-C48A-E66E-53F5-C853FF7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9C50-B020-A0BE-F66E-1BEA1910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739A6-6694-15AE-B84F-7A0E5646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A3C63-3A07-F613-9A7E-50E55EBB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9FAD1-8451-AB33-F012-33C72F1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FE40-4F0A-CD72-B867-09701B11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26E0-CF8E-C342-177D-8FFD4988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50E7-8425-E3F4-E71C-97F043CF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A7018-F375-A253-1B6C-941F632B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8357-AAE7-5DBD-A9A3-22DA2F82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858D-23E2-B85D-DD2C-B05AD5B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94C0-F6CD-DE5D-2535-D6977E51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15057-6D2B-AEBD-51D7-98C1DB83E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1F97D-3FA1-E73F-F719-2C74DF848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51DE2-B0B6-8013-4D57-B2DBED68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5039-77EE-9F6D-8111-8B3993FE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4DB12-6F20-9EDA-4B62-9779821C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6C23D-E2C0-E83A-59BA-647826E5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982E-4320-85CE-DD19-4AFC90A7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D70F-9F28-2DA4-FD32-E97DC15A8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EFEA-9D60-41AA-B20F-19502ED92F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745D-2754-4E11-B2CB-A4F570469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E8DC-EAE1-8234-41F6-A4B0612FD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4469-22AA-43C4-8A1E-BE05CE6E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4863-FDAC-5AD9-EE80-01D52F484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/>
              <a:t>SPRINT 1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53E1-6B11-6AAD-822D-D809F1346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BF91C-D318-75ED-5295-246D1CB16181}"/>
              </a:ext>
            </a:extLst>
          </p:cNvPr>
          <p:cNvSpPr txBox="1"/>
          <p:nvPr/>
        </p:nvSpPr>
        <p:spPr>
          <a:xfrm>
            <a:off x="869244" y="117693"/>
            <a:ext cx="9618134" cy="7448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Buzzer= 5; 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LED= 13; 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PIR_sensor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 2; 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int state;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#define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echoPin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4 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#define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3  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double duration; 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distance;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void setup() {</a:t>
            </a:r>
          </a:p>
          <a:p>
            <a:pPr algn="l"/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pinMode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OUTPUT); </a:t>
            </a:r>
          </a:p>
          <a:p>
            <a:pPr algn="l"/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pinMode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echoPin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INPUT);   </a:t>
            </a:r>
          </a:p>
          <a:p>
            <a:pPr algn="l"/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pinMode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(Buzzer, OUTPUT);</a:t>
            </a:r>
          </a:p>
          <a:p>
            <a:pPr algn="l"/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pinMode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(LED, OUTPUT);</a:t>
            </a:r>
          </a:p>
          <a:p>
            <a:pPr algn="l"/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pinMode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PIR_sensor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INPUT);</a:t>
            </a:r>
          </a:p>
          <a:p>
            <a:pPr algn="l"/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Serial.begin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(9600);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 void loop() {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digitalWrite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LOW);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delayMicroseconds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(2);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digitalWrite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HIGH);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delayMicroseconds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(10);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digitalWrite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LOW);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8B223-C4C6-A000-E89A-01129A64E9CB}"/>
              </a:ext>
            </a:extLst>
          </p:cNvPr>
          <p:cNvSpPr txBox="1"/>
          <p:nvPr/>
        </p:nvSpPr>
        <p:spPr>
          <a:xfrm>
            <a:off x="575733" y="0"/>
            <a:ext cx="6096000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duration =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pulseIn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echoPin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HIGH);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distance = duration * 0.034 / 2;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Serial.print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("Distance: ");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Serial.print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(distance);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Serial.println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 cm");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if(distance&lt;60){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digitalWrite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(LED, HIGH);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Serial.println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("Someone is near");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}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else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digitalWrite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(LED, LOW);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Serial.println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("No one is near");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}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state =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digitalRead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PIR_sensor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);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if(state == HIGH){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E8506-F2EB-C8E9-923F-FE626B2A74B6}"/>
              </a:ext>
            </a:extLst>
          </p:cNvPr>
          <p:cNvSpPr txBox="1"/>
          <p:nvPr/>
        </p:nvSpPr>
        <p:spPr>
          <a:xfrm>
            <a:off x="609600" y="194439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digitalWrite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(Buzzer, HIGH);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Serial.println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("Motion identified");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else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digitalWrite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(Buzzer, LOW);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Serial.println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("No motion");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58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5069-C11A-4A81-D915-F4C2216D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8D4C0-D4B7-CD4B-98FE-A50B2DAB3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" t="465" r="666" b="18361"/>
          <a:stretch/>
        </p:blipFill>
        <p:spPr>
          <a:xfrm>
            <a:off x="2929466" y="1972380"/>
            <a:ext cx="6333068" cy="3942997"/>
          </a:xfrm>
        </p:spPr>
      </p:pic>
    </p:spTree>
    <p:extLst>
      <p:ext uri="{BB962C8B-B14F-4D97-AF65-F5344CB8AC3E}">
        <p14:creationId xmlns:p14="http://schemas.microsoft.com/office/powerpoint/2010/main" val="12675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punithas2609@gmail.com</dc:creator>
  <cp:lastModifiedBy>punithas2609@gmail.com</cp:lastModifiedBy>
  <cp:revision>1</cp:revision>
  <dcterms:created xsi:type="dcterms:W3CDTF">2022-11-06T03:23:13Z</dcterms:created>
  <dcterms:modified xsi:type="dcterms:W3CDTF">2022-11-06T03:44:16Z</dcterms:modified>
</cp:coreProperties>
</file>