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DF2E-0E26-ABB1-15C4-7AC4BD46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BECA9-0152-A7D5-8D53-C047CD7C3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43DB-8188-3636-AEA1-91F4ADA3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7BBE-6FA0-C38D-7DC6-C8E9DB88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A533-89A4-1A60-F196-388762C4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B96A-75D0-56CB-04CB-BA45BF51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576C6-8666-A010-DB06-9E677544B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BAAB-7DAC-D065-C0EA-9DA639B4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7C46-E21B-EA1B-BA1F-9CD57CA9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CDE87-F6FB-0512-9DB4-716F415D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5FC49-F520-03B6-D9E4-D642DF8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DCEE-D5C9-15B2-979C-18FBFE4FE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1773-572A-91E0-0781-F323432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B4C7-6070-8DE6-56B5-C5604005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BFEB-C4EA-0CC7-59BE-D381E029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03E2-7007-5D27-8929-DA994B64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CE9-F0A3-EFD6-7EB7-5E111F88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9389D-7B96-EA25-C821-D3B77EDB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878D-A4D5-73BC-858A-744EAC6D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EAAC-4BA1-A15A-1687-334D54A3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6E2D-44FE-8F2E-3AEE-D1FE61C9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9C7-14C6-08D1-A521-3CC77A65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3F12-FE3E-4A85-82B6-9F312AE7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A593-44AD-F247-0695-A310A69B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6315-AE3B-62B7-E11B-2BCC2252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7DDB-D324-59EA-83D0-15272F0B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27DE-6927-085E-740D-AC6EBDBBA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71904-9E06-3529-6FB7-8757940F3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C78D-6314-BD9D-1DBA-EE3852BB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3640-B7A2-E4F6-22AF-205BCCF8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E9188-09AE-3FD5-C0DE-0B484CF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D152-407B-5C65-4CCA-948BB77A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49C8-4050-6291-6AE3-8EAC98A5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C2562-9D89-AF62-30E2-7F795E4A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96149-C739-2E78-8156-91CF488B5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3228B-4DBD-C641-F45C-D0D14A562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6B74E-B169-C900-DB5E-FBD60235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1D1E6-DCA2-FD70-1712-3C7E8513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12724-7EA0-C26A-1EF9-2727FF80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5E9A-7A85-A8D5-4054-7AD459DE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DBA6-2F7F-EF61-3E3C-D132A5E0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F606B-2179-6BA6-0643-30FE47BD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740D7-348A-D90B-58CD-9F7888F1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9AE25-4223-BF74-040D-ACB75EC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ED957-327C-2AF2-2662-0C6FAC65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AFF12-FAFD-0B69-0A0F-BCC1EA99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0778-0204-0EFD-1248-1AFC2E00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E976D-F574-72F6-42FD-B18812E0D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E1F3A-907F-800F-1277-4C0D9EB9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62B0-B067-E542-1854-8DADEE5A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80852-EE54-961A-D09D-3DA74F74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7520-FFE2-59F6-997D-26C6F26F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542D-EBE2-0BE1-0FF2-03D76247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135CE-3A5F-5823-2F8C-649CACB9E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7E2E-6288-21FA-8E22-D6EC84C7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55BF2-70E7-03F1-1756-5A581D26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929EE-E4F7-6867-3E74-3E47D325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E7AE-ABEC-943D-255F-5C87E1C9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F7489-1753-18B7-5784-21E2ECA4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3AB69-2016-96E8-A359-9485726E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9DAD-F2D9-9ABC-EB59-253CD9581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7D3DF-9B7D-4AE8-AFBD-23B5AEC2335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5127-8005-45BE-ABF7-2FCFF94D5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2B4E-D3A1-F403-1C6A-3C2855591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548B-F9A1-41C1-8834-0262F007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60C8-72AE-9CC9-56D9-958D7FD0E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EAC9-EE48-592D-2468-1557F9ED2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3ACC6-F49D-49B5-7C12-6F8693F42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1" y="65342"/>
            <a:ext cx="4791403" cy="65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7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FLOW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ELCOT</dc:creator>
  <cp:lastModifiedBy>ELCOT</cp:lastModifiedBy>
  <cp:revision>1</cp:revision>
  <dcterms:created xsi:type="dcterms:W3CDTF">2022-10-31T01:53:53Z</dcterms:created>
  <dcterms:modified xsi:type="dcterms:W3CDTF">2022-10-31T01:54:11Z</dcterms:modified>
</cp:coreProperties>
</file>