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E043-E613-4CE0-7D90-B6610765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702E7-7C5C-B1C6-3873-38DE16A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DC34-4622-0B01-57D8-487E1115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2052-FAAA-5AB8-7F5A-49E9D937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421B-81A1-B049-ADD1-4FEB72A2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0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116E-A519-8B48-478D-55B4B005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096FA-2824-C0E4-8D69-BD8D92BD8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ED7A-D3D8-5B38-2C72-CD7E49B5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10D0-0536-472A-5A59-DDF5BF52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4E8D-967C-6D85-87A3-5B0D40AC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533B1-09B7-81EA-A68C-CD5F883BE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46A93-D907-4346-CA8E-CE53AB9D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2BA2-B489-6F9A-0ED0-FF842447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7A17-1F5D-BA4D-444D-D5C57F50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B83B0-CE95-2BCF-20B2-12B6C05A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1A9A-A7EC-9E71-5688-6C6E7DAA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F56A-E408-0360-7CDB-E65D17A7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6199-AD5B-2A9C-987C-A272CD3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8CAA-03CF-3C0B-4826-E2AF8A20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CAF4-978F-E583-6877-82F00009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86CB-1AF4-3DA7-4887-020703F4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2B01A-0297-2C5D-B210-79628FC2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9E6F-EFE0-1B06-7FDC-D7595FF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E7DE-18B5-ED96-8FAC-1F2E0787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6949-C140-A028-7B89-392F28BD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74D8-741B-4AEE-A898-CB01C7DB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3678-C633-21B5-63AA-E7A230A7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322C-A88C-1FB1-8255-5662EBF27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8F46-83D4-55F5-AE83-5B2D037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3DA6A-14DB-4017-58C8-AA6F9A73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49C4-153B-2F8F-8C2D-66AC2C0C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A922-A500-7E2B-2867-9F51A3D1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FD67-E9F5-3829-19ED-612A9D44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8DB5-001B-43CC-67EA-0D7ADDD3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11DDC-1210-98FF-E42C-1D97ED0F7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8FEE1-C9CB-BB0F-E353-36DC47D34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4059A-98EB-2E42-C986-AC2BC52E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9CC6D-5C6E-CAEF-71CC-EDD23C95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BCA91-58EB-FD29-9368-8F273DF8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8FB8-1D8B-BE89-75A9-A4604BDD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2F0E4-D887-F9A0-5108-2A48C9D0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81ABB-CAA2-8DE9-3461-9122754C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A826C-A9D6-84E6-3900-C387EBA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29F0-5A01-7E20-876D-10376015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90F09-4678-36A4-D0C1-FDFAC464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9834-18C6-359E-16A8-F615FB64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CA45-1B07-AF6A-9EFC-2ADB6942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468C-0F46-5746-E2C2-A15A97E7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3215-272A-2B9D-1E4D-3D9521E1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36B0D-AD16-4AD7-C1D4-CE8DBA38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201F7-B43F-FA83-7471-421B81E7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2EA0-C2D3-30A2-395E-BFB7D183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E6A4-DEBE-3BC6-9549-B2EADE2C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94BB7-1272-23D5-909E-3527F69F8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5094-5380-1CA8-8076-5059B5570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94F0-E75C-FD75-4B75-C2BB1182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943E3-B575-DDE9-F0A7-C9F4BC38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21464-F410-33B8-EF4A-1537182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FCF6E-45F9-B3AB-B207-FA81281B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1643-9C22-1682-0386-98BC5674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0EC8-3073-A944-F684-901FED13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EA86-6F60-40E9-8AA0-2C9D58FAF9C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02B3-8AE6-4B61-ACF3-9F407FDE1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89FF-2418-95A6-4C8A-F630187DD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113A-061B-42D8-9F84-EC446087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842-633A-39E2-8690-9570DF1C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222" y="-94632"/>
            <a:ext cx="9144000" cy="2387600"/>
          </a:xfrm>
        </p:spPr>
        <p:txBody>
          <a:bodyPr/>
          <a:lstStyle/>
          <a:p>
            <a:r>
              <a:rPr lang="en-IN" dirty="0"/>
              <a:t>PROJECT PLANNING PHASE</a:t>
            </a:r>
            <a:br>
              <a:rPr lang="en-IN" dirty="0"/>
            </a:br>
            <a:r>
              <a:rPr lang="en-IN" sz="4000" dirty="0"/>
              <a:t>MILESTONE AND ACTIVITY LIST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96FC-005E-FD30-A76A-B0E77A352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0575F6-3F8F-9854-34A9-65BDD74D6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221744"/>
              </p:ext>
            </p:extLst>
          </p:nvPr>
        </p:nvGraphicFramePr>
        <p:xfrm>
          <a:off x="1501422" y="3591930"/>
          <a:ext cx="9166578" cy="1946205"/>
        </p:xfrm>
        <a:graphic>
          <a:graphicData uri="http://schemas.openxmlformats.org/drawingml/2006/table">
            <a:tbl>
              <a:tblPr firstRow="1" firstCol="1" lastRow="1" bandRow="1">
                <a:tableStyleId>{69C7853C-536D-4A76-A0AE-DD22124D55A5}</a:tableStyleId>
              </a:tblPr>
              <a:tblGrid>
                <a:gridCol w="4608689">
                  <a:extLst>
                    <a:ext uri="{9D8B030D-6E8A-4147-A177-3AD203B41FA5}">
                      <a16:colId xmlns:a16="http://schemas.microsoft.com/office/drawing/2014/main" val="2538238273"/>
                    </a:ext>
                  </a:extLst>
                </a:gridCol>
                <a:gridCol w="4557889">
                  <a:extLst>
                    <a:ext uri="{9D8B030D-6E8A-4147-A177-3AD203B41FA5}">
                      <a16:colId xmlns:a16="http://schemas.microsoft.com/office/drawing/2014/main" val="3143249869"/>
                    </a:ext>
                  </a:extLst>
                </a:gridCol>
              </a:tblGrid>
              <a:tr h="39808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 NOVEMBER 2022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40067"/>
                  </a:ext>
                </a:extLst>
              </a:tr>
              <a:tr h="774059">
                <a:tc>
                  <a:txBody>
                    <a:bodyPr/>
                    <a:lstStyle/>
                    <a:p>
                      <a:r>
                        <a:rPr lang="en-IN" dirty="0"/>
                        <a:t>TEAM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PNT2022TMID50198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18876"/>
                  </a:ext>
                </a:extLst>
              </a:tr>
              <a:tr h="774059">
                <a:tc>
                  <a:txBody>
                    <a:bodyPr/>
                    <a:lstStyle/>
                    <a:p>
                      <a:r>
                        <a:rPr lang="en-IN" dirty="0"/>
                        <a:t>PROJECT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IoT based safety gadget for child safety monitoring and notification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53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C981E1-D3BF-487F-3FD1-907CDF6B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8750"/>
              </p:ext>
            </p:extLst>
          </p:nvPr>
        </p:nvGraphicFramePr>
        <p:xfrm>
          <a:off x="327378" y="90311"/>
          <a:ext cx="11650133" cy="6660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983">
                  <a:extLst>
                    <a:ext uri="{9D8B030D-6E8A-4147-A177-3AD203B41FA5}">
                      <a16:colId xmlns:a16="http://schemas.microsoft.com/office/drawing/2014/main" val="2724240128"/>
                    </a:ext>
                  </a:extLst>
                </a:gridCol>
                <a:gridCol w="2671225">
                  <a:extLst>
                    <a:ext uri="{9D8B030D-6E8A-4147-A177-3AD203B41FA5}">
                      <a16:colId xmlns:a16="http://schemas.microsoft.com/office/drawing/2014/main" val="2511774347"/>
                    </a:ext>
                  </a:extLst>
                </a:gridCol>
                <a:gridCol w="5314391">
                  <a:extLst>
                    <a:ext uri="{9D8B030D-6E8A-4147-A177-3AD203B41FA5}">
                      <a16:colId xmlns:a16="http://schemas.microsoft.com/office/drawing/2014/main" val="763098341"/>
                    </a:ext>
                  </a:extLst>
                </a:gridCol>
                <a:gridCol w="2912534">
                  <a:extLst>
                    <a:ext uri="{9D8B030D-6E8A-4147-A177-3AD203B41FA5}">
                      <a16:colId xmlns:a16="http://schemas.microsoft.com/office/drawing/2014/main" val="4165840788"/>
                    </a:ext>
                  </a:extLst>
                </a:gridCol>
              </a:tblGrid>
              <a:tr h="598982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29412"/>
                  </a:ext>
                </a:extLst>
              </a:tr>
              <a:tr h="1193925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Literature survey 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Literature survey on the selected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project &amp; gathering information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by referring to technical papers,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research publications </a:t>
                      </a:r>
                      <a:r>
                        <a:rPr lang="en-US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28716"/>
                  </a:ext>
                </a:extLst>
              </a:tr>
              <a:tr h="918404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empathy map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Empathy Map Canvas to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capture the user Pains &amp; Gains,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list of problem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76708"/>
                  </a:ext>
                </a:extLst>
              </a:tr>
              <a:tr h="1193925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Ideation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List them by organizing the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brainstorming session and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prioritize the top 3 ideas based on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feasibility &amp; importance.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45394"/>
                  </a:ext>
                </a:extLst>
              </a:tr>
              <a:tr h="1469446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Proposed solution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the proposed solution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document, which includes the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novelty, feasibility of idea,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business model, social impact,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scalability of solution, </a:t>
                      </a:r>
                      <a:r>
                        <a:rPr lang="en-US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22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28113"/>
                  </a:ext>
                </a:extLst>
              </a:tr>
              <a:tr h="642882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Problem solution fit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problem - solution fit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23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16629"/>
                  </a:ext>
                </a:extLst>
              </a:tr>
              <a:tr h="642882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Solution Architecture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a solution architecture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25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AAC9AD-2C61-C2F9-06CE-340E6784F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28831"/>
              </p:ext>
            </p:extLst>
          </p:nvPr>
        </p:nvGraphicFramePr>
        <p:xfrm>
          <a:off x="146756" y="2219727"/>
          <a:ext cx="11717868" cy="310761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40190">
                  <a:extLst>
                    <a:ext uri="{9D8B030D-6E8A-4147-A177-3AD203B41FA5}">
                      <a16:colId xmlns:a16="http://schemas.microsoft.com/office/drawing/2014/main" val="1782360991"/>
                    </a:ext>
                  </a:extLst>
                </a:gridCol>
                <a:gridCol w="2655005">
                  <a:extLst>
                    <a:ext uri="{9D8B030D-6E8A-4147-A177-3AD203B41FA5}">
                      <a16:colId xmlns:a16="http://schemas.microsoft.com/office/drawing/2014/main" val="1049001935"/>
                    </a:ext>
                  </a:extLst>
                </a:gridCol>
                <a:gridCol w="5315611">
                  <a:extLst>
                    <a:ext uri="{9D8B030D-6E8A-4147-A177-3AD203B41FA5}">
                      <a16:colId xmlns:a16="http://schemas.microsoft.com/office/drawing/2014/main" val="1531444277"/>
                    </a:ext>
                  </a:extLst>
                </a:gridCol>
                <a:gridCol w="2907062">
                  <a:extLst>
                    <a:ext uri="{9D8B030D-6E8A-4147-A177-3AD203B41FA5}">
                      <a16:colId xmlns:a16="http://schemas.microsoft.com/office/drawing/2014/main" val="317201947"/>
                    </a:ext>
                  </a:extLst>
                </a:gridCol>
              </a:tblGrid>
              <a:tr h="678725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Data Flow Diagram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Draw the data flow diagrams and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submit for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56736"/>
                  </a:ext>
                </a:extLst>
              </a:tr>
              <a:tr h="678725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Technology Architecture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the technology architecture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529675"/>
                  </a:ext>
                </a:extLst>
              </a:tr>
              <a:tr h="913398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Milestone&amp; Activity list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the milestones &amp; activity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list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 Nov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84706"/>
                  </a:ext>
                </a:extLst>
              </a:tr>
              <a:tr h="836771"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Sprint Delivery Plan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the sprint delivery plan 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 Nov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02967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3C9A6C-84FF-38BE-3B40-BB78EE24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45248"/>
              </p:ext>
            </p:extLst>
          </p:nvPr>
        </p:nvGraphicFramePr>
        <p:xfrm>
          <a:off x="127000" y="5327346"/>
          <a:ext cx="11827934" cy="8210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60611">
                  <a:extLst>
                    <a:ext uri="{9D8B030D-6E8A-4147-A177-3AD203B41FA5}">
                      <a16:colId xmlns:a16="http://schemas.microsoft.com/office/drawing/2014/main" val="650404223"/>
                    </a:ext>
                  </a:extLst>
                </a:gridCol>
                <a:gridCol w="2700597">
                  <a:extLst>
                    <a:ext uri="{9D8B030D-6E8A-4147-A177-3AD203B41FA5}">
                      <a16:colId xmlns:a16="http://schemas.microsoft.com/office/drawing/2014/main" val="669614029"/>
                    </a:ext>
                  </a:extLst>
                </a:gridCol>
                <a:gridCol w="5423983">
                  <a:extLst>
                    <a:ext uri="{9D8B030D-6E8A-4147-A177-3AD203B41FA5}">
                      <a16:colId xmlns:a16="http://schemas.microsoft.com/office/drawing/2014/main" val="49595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9752934"/>
                    </a:ext>
                  </a:extLst>
                </a:gridCol>
                <a:gridCol w="2734463">
                  <a:extLst>
                    <a:ext uri="{9D8B030D-6E8A-4147-A177-3AD203B41FA5}">
                      <a16:colId xmlns:a16="http://schemas.microsoft.com/office/drawing/2014/main" val="2787584751"/>
                    </a:ext>
                  </a:extLst>
                </a:gridCol>
              </a:tblGrid>
              <a:tr h="8210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Project Development –delivery of Sprint -1,2,3&amp;4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Develop &amp; submit the developed </a:t>
                      </a:r>
                    </a:p>
                    <a:p>
                      <a:r>
                        <a:rPr lang="en-US" b="1" dirty="0"/>
                        <a:t>code by testing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IN PROGRESS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49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7B6562-C189-78D1-B689-FDD9B75C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53592"/>
              </p:ext>
            </p:extLst>
          </p:nvPr>
        </p:nvGraphicFramePr>
        <p:xfrm>
          <a:off x="127000" y="99562"/>
          <a:ext cx="11717868" cy="212016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56355">
                  <a:extLst>
                    <a:ext uri="{9D8B030D-6E8A-4147-A177-3AD203B41FA5}">
                      <a16:colId xmlns:a16="http://schemas.microsoft.com/office/drawing/2014/main" val="2697972961"/>
                    </a:ext>
                  </a:extLst>
                </a:gridCol>
                <a:gridCol w="2686756">
                  <a:extLst>
                    <a:ext uri="{9D8B030D-6E8A-4147-A177-3AD203B41FA5}">
                      <a16:colId xmlns:a16="http://schemas.microsoft.com/office/drawing/2014/main" val="755454467"/>
                    </a:ext>
                  </a:extLst>
                </a:gridCol>
                <a:gridCol w="5345290">
                  <a:extLst>
                    <a:ext uri="{9D8B030D-6E8A-4147-A177-3AD203B41FA5}">
                      <a16:colId xmlns:a16="http://schemas.microsoft.com/office/drawing/2014/main" val="1818577646"/>
                    </a:ext>
                  </a:extLst>
                </a:gridCol>
                <a:gridCol w="2929467">
                  <a:extLst>
                    <a:ext uri="{9D8B030D-6E8A-4147-A177-3AD203B41FA5}">
                      <a16:colId xmlns:a16="http://schemas.microsoft.com/office/drawing/2014/main" val="1577644902"/>
                    </a:ext>
                  </a:extLst>
                </a:gridCol>
              </a:tblGrid>
              <a:tr h="677672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Customer Journey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the customer journey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maps to understand the user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interactions &amp; experiences with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the application (entry to exit).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160"/>
                  </a:ext>
                </a:extLst>
              </a:tr>
              <a:tr h="931445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Functional Requirement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Prepare the functional </a:t>
                      </a:r>
                    </a:p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requirement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 oct 2022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79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2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274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PLANNING PHASE MILESTONE AND ACTIVITY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PHASE MILESTONE AND ACTIVITY LIST</dc:title>
  <dc:creator>punithas2609@gmail.com</dc:creator>
  <cp:lastModifiedBy>punithas2609@gmail.com</cp:lastModifiedBy>
  <cp:revision>1</cp:revision>
  <dcterms:created xsi:type="dcterms:W3CDTF">2022-11-01T15:48:09Z</dcterms:created>
  <dcterms:modified xsi:type="dcterms:W3CDTF">2022-11-01T16:17:43Z</dcterms:modified>
</cp:coreProperties>
</file>