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D65-9F8C-6D3D-4E6F-3A07875A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AF7C-0DAE-7C21-89FD-060F5956F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98C5-480C-4AB2-543C-7393EDF6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8403-726F-3C51-6734-F1669621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27AA-6909-2AF1-90C5-A14296A0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D949-16B9-6000-6D46-39889F7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BF243-B90F-D2C1-0620-9F0BD2DB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CDC2-2EFB-E41C-CB9B-6FF1082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A1DE-0F1C-63EE-377B-6252113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2DDE-8653-E65F-CB94-CCE1CB1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111FB-8BB2-B592-FDAA-FD67B593D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5E621-7AE2-A93D-0654-3947F1E7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D214-97C1-8981-A55C-E483D685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342B-B8B1-A52A-FD3A-4458A7A3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DED8-E6F6-B389-7A48-F6159ABE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39B5-FE8B-4C2C-BA14-959AD33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9880-4A7E-604A-B574-FAABA7B6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3BF5-23A2-CCFB-B018-5133CECC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4C15-EB57-3BBD-FDE6-58366A4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173A-BB70-A95C-FD0F-3A656CAC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613-C288-2279-506C-B484D5A7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684C-51AA-B903-3389-9D5C6266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85DA-0281-6F51-ACE9-D637DD48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7042-1546-019F-CAF8-6DBC6BBD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AC7E-73A1-C1AF-08DE-BD919B0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6AC4-8675-D1CB-58A7-F9E2DE8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9B74-E183-AC78-CFD6-CA943BB9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A447D-5014-CC56-0789-B32109128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6ADF-A90A-4ACA-F36E-17FF8364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12C6-BBCD-782E-0553-4B2D370B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2B7F-F5B0-CBC4-B5EA-7E97798F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17BF-421C-121C-895E-229B5ACD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3B8A-46D1-C7F3-1606-A548FB02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24D94-F7EC-AFE7-2CD6-4794E298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549FE-B516-61BE-EB84-2CC6D7DB2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AE126-083E-5C6D-8938-C85CD0FD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916B6-AB3D-CD80-C319-0CBB084E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CFEFB-4443-26FA-7001-62949D36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C9171-0647-2F63-E812-A57F09F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595C-963D-4807-D86B-82BDF7FA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9E3FE-044A-775F-7FCC-3E1314C4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19B34-A97F-3A21-A9E2-1D40B36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5F61B-8B96-2FFD-54D9-BAE5C030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317E-CE24-F569-A2B2-2A80446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2A3AB-ECA7-7C0F-7A09-E88650C0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E51F-19EB-E730-77A0-A89DC0BB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3FF-AFF2-EF22-0CE5-6ED5E47D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B435-03DB-2C85-BFB9-D04CFF91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141F-4E82-6092-662A-3E3EC4E0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D46C-3D56-9453-5531-46BAC1CC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797E-8104-BF8E-6E87-B495A22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5B8E-292A-D17B-33B6-5832AA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2C14-15C4-5416-A132-D764AE0C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92F4B-7C45-E16A-141D-CFF04769E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596B-5EF5-E6AD-AC28-0CACF3E5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08229-4827-73C6-2AA5-CD24CA5C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F132-3F06-C011-FF37-72152E48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A767-B030-5C71-F28F-6BB094B2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5D651-71AE-C17F-BF7F-A54B856B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8DF8-1054-3FB5-E721-D017060B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B7E-B549-08EA-231A-8D384525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C38B-52EB-46B8-82C8-69BE8DE1A9A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E6130-FEAF-DB72-290F-845EC1948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3138-1B17-DA55-A0C4-6BD3B6B54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713D-133B-4241-A34F-4F66AEDB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B69-95F0-EFF8-0944-3BDC5C2DD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/>
              <a:t>SPRINT 2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B7504-6A0E-44B9-37D5-6AE8A7EE8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4104-3199-34A6-B54A-35FD463B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7B317-E66F-114D-8BC7-179857172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10809" r="16562" b="22614"/>
          <a:stretch/>
        </p:blipFill>
        <p:spPr>
          <a:xfrm>
            <a:off x="575733" y="146756"/>
            <a:ext cx="5779911" cy="6513688"/>
          </a:xfrm>
        </p:spPr>
      </p:pic>
    </p:spTree>
    <p:extLst>
      <p:ext uri="{BB962C8B-B14F-4D97-AF65-F5344CB8AC3E}">
        <p14:creationId xmlns:p14="http://schemas.microsoft.com/office/powerpoint/2010/main" val="21929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6E74-21C1-461A-91DA-9B81742D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FAD64-BD10-04E5-830E-A06C26936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11140" r="16778" b="13968"/>
          <a:stretch/>
        </p:blipFill>
        <p:spPr>
          <a:xfrm>
            <a:off x="440267" y="237067"/>
            <a:ext cx="5384800" cy="6255808"/>
          </a:xfrm>
        </p:spPr>
      </p:pic>
    </p:spTree>
    <p:extLst>
      <p:ext uri="{BB962C8B-B14F-4D97-AF65-F5344CB8AC3E}">
        <p14:creationId xmlns:p14="http://schemas.microsoft.com/office/powerpoint/2010/main" val="2295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680B-5973-F9EC-D2E3-872BBD4E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A977E-7082-282B-D57B-26CB77CC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43399" r="16562" b="14573"/>
          <a:stretch/>
        </p:blipFill>
        <p:spPr>
          <a:xfrm>
            <a:off x="632178" y="365124"/>
            <a:ext cx="4730044" cy="5505097"/>
          </a:xfrm>
        </p:spPr>
      </p:pic>
    </p:spTree>
    <p:extLst>
      <p:ext uri="{BB962C8B-B14F-4D97-AF65-F5344CB8AC3E}">
        <p14:creationId xmlns:p14="http://schemas.microsoft.com/office/powerpoint/2010/main" val="9964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43A1-FCC8-C649-4B95-E9DD06D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B54FF-BABA-4C63-01F9-4E13BDBD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"/>
          <a:stretch/>
        </p:blipFill>
        <p:spPr>
          <a:xfrm>
            <a:off x="1185333" y="936977"/>
            <a:ext cx="9764889" cy="5239985"/>
          </a:xfrm>
        </p:spPr>
      </p:pic>
    </p:spTree>
    <p:extLst>
      <p:ext uri="{BB962C8B-B14F-4D97-AF65-F5344CB8AC3E}">
        <p14:creationId xmlns:p14="http://schemas.microsoft.com/office/powerpoint/2010/main" val="363462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punithas2609@gmail.com</dc:creator>
  <cp:lastModifiedBy>punithas2609@gmail.com</cp:lastModifiedBy>
  <cp:revision>1</cp:revision>
  <dcterms:created xsi:type="dcterms:W3CDTF">2022-11-06T04:27:23Z</dcterms:created>
  <dcterms:modified xsi:type="dcterms:W3CDTF">2022-11-06T04:28:40Z</dcterms:modified>
</cp:coreProperties>
</file>