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DFC8-4413-41BA-82FB-77684062D779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F2AE-0450-4F26-BFFC-6E67D64513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DFC8-4413-41BA-82FB-77684062D779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F2AE-0450-4F26-BFFC-6E67D64513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DFC8-4413-41BA-82FB-77684062D779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F2AE-0450-4F26-BFFC-6E67D64513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DFC8-4413-41BA-82FB-77684062D779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F2AE-0450-4F26-BFFC-6E67D64513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DFC8-4413-41BA-82FB-77684062D779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F2AE-0450-4F26-BFFC-6E67D64513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DFC8-4413-41BA-82FB-77684062D779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F2AE-0450-4F26-BFFC-6E67D64513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DFC8-4413-41BA-82FB-77684062D779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F2AE-0450-4F26-BFFC-6E67D64513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DFC8-4413-41BA-82FB-77684062D779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F2AE-0450-4F26-BFFC-6E67D64513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DFC8-4413-41BA-82FB-77684062D779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F2AE-0450-4F26-BFFC-6E67D64513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DFC8-4413-41BA-82FB-77684062D779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F2AE-0450-4F26-BFFC-6E67D64513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DFC8-4413-41BA-82FB-77684062D779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F2AE-0450-4F26-BFFC-6E67D64513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0DFC8-4413-41BA-82FB-77684062D779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DF2AE-0450-4F26-BFFC-6E67D64513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5853" y="2500306"/>
            <a:ext cx="1285884" cy="17145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Raspberry bi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5400000" flipH="1" flipV="1">
            <a:off x="1857356" y="1928802"/>
            <a:ext cx="785818" cy="357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000232" y="1071546"/>
            <a:ext cx="1143008" cy="8572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Alaram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28926" y="2071679"/>
            <a:ext cx="1214447" cy="10001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GPS Sensor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786049" y="4214818"/>
            <a:ext cx="1357323" cy="9286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Pi camera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85721" y="5072075"/>
            <a:ext cx="928695" cy="10001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Power supply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28597" y="714356"/>
            <a:ext cx="1000132" cy="10715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PIR Sensor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endCxn id="10" idx="2"/>
          </p:cNvCxnSpPr>
          <p:nvPr/>
        </p:nvCxnSpPr>
        <p:spPr>
          <a:xfrm rot="16200000" flipV="1">
            <a:off x="857224" y="1857364"/>
            <a:ext cx="857256" cy="714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6"/>
          </p:cNvCxnSpPr>
          <p:nvPr/>
        </p:nvCxnSpPr>
        <p:spPr>
          <a:xfrm flipV="1">
            <a:off x="2571736" y="2714620"/>
            <a:ext cx="357191" cy="642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" idx="5"/>
            <a:endCxn id="7" idx="1"/>
          </p:cNvCxnSpPr>
          <p:nvPr/>
        </p:nvCxnSpPr>
        <p:spPr>
          <a:xfrm rot="16200000" flipH="1">
            <a:off x="2227022" y="4120136"/>
            <a:ext cx="715431" cy="402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4"/>
          </p:cNvCxnSpPr>
          <p:nvPr/>
        </p:nvCxnSpPr>
        <p:spPr>
          <a:xfrm rot="16200000" flipH="1">
            <a:off x="1535888" y="4607725"/>
            <a:ext cx="857254" cy="71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3"/>
            <a:endCxn id="9" idx="0"/>
          </p:cNvCxnSpPr>
          <p:nvPr/>
        </p:nvCxnSpPr>
        <p:spPr>
          <a:xfrm rot="5400000">
            <a:off x="557947" y="4155855"/>
            <a:ext cx="1108340" cy="724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71736" y="3643314"/>
            <a:ext cx="2786083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loud Callout 23"/>
          <p:cNvSpPr/>
          <p:nvPr/>
        </p:nvSpPr>
        <p:spPr>
          <a:xfrm>
            <a:off x="5286380" y="357167"/>
            <a:ext cx="1357323" cy="1857388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Cloud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1"/>
          </p:cNvCxnSpPr>
          <p:nvPr/>
        </p:nvCxnSpPr>
        <p:spPr>
          <a:xfrm rot="16200000" flipH="1">
            <a:off x="5535506" y="2642110"/>
            <a:ext cx="893994" cy="34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357819" y="3071811"/>
            <a:ext cx="1571636" cy="1357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c</a:t>
            </a:r>
            <a:r>
              <a:rPr lang="en-IN" dirty="0" err="1" smtClean="0">
                <a:solidFill>
                  <a:schemeClr val="tx1"/>
                </a:solidFill>
              </a:rPr>
              <a:t>Internet</a:t>
            </a:r>
            <a:r>
              <a:rPr lang="en-IN" dirty="0" smtClean="0">
                <a:solidFill>
                  <a:schemeClr val="tx1"/>
                </a:solidFill>
              </a:rPr>
              <a:t> of things</a:t>
            </a:r>
            <a:endParaRPr lang="en-US" dirty="0"/>
          </a:p>
        </p:txBody>
      </p:sp>
      <p:cxnSp>
        <p:nvCxnSpPr>
          <p:cNvPr id="32" name="Straight Connector 31"/>
          <p:cNvCxnSpPr>
            <a:endCxn id="35" idx="1"/>
          </p:cNvCxnSpPr>
          <p:nvPr/>
        </p:nvCxnSpPr>
        <p:spPr>
          <a:xfrm rot="5400000" flipH="1" flipV="1">
            <a:off x="6554404" y="2339573"/>
            <a:ext cx="1250166" cy="785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36" idx="1"/>
          </p:cNvCxnSpPr>
          <p:nvPr/>
        </p:nvCxnSpPr>
        <p:spPr>
          <a:xfrm>
            <a:off x="6858017" y="4071943"/>
            <a:ext cx="1000132" cy="500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ular Callout 34"/>
          <p:cNvSpPr/>
          <p:nvPr/>
        </p:nvSpPr>
        <p:spPr>
          <a:xfrm>
            <a:off x="7572396" y="1500174"/>
            <a:ext cx="1428760" cy="1214446"/>
          </a:xfrm>
          <a:prstGeom prst="wedgeRound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p</a:t>
            </a:r>
            <a:r>
              <a:rPr lang="en-IN" dirty="0" err="1" smtClean="0">
                <a:solidFill>
                  <a:schemeClr val="tx1"/>
                </a:solidFill>
              </a:rPr>
              <a:t>Parents</a:t>
            </a:r>
            <a:r>
              <a:rPr lang="en-IN" dirty="0" smtClean="0">
                <a:solidFill>
                  <a:schemeClr val="tx1"/>
                </a:solidFill>
              </a:rPr>
              <a:t>  phone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(</a:t>
            </a:r>
            <a:r>
              <a:rPr lang="en-IN" dirty="0" err="1" smtClean="0">
                <a:solidFill>
                  <a:schemeClr val="tx1"/>
                </a:solidFill>
              </a:rPr>
              <a:t>notification,and</a:t>
            </a:r>
            <a:r>
              <a:rPr lang="en-IN" dirty="0" smtClean="0">
                <a:solidFill>
                  <a:schemeClr val="tx1"/>
                </a:solidFill>
              </a:rPr>
              <a:t> Call)</a:t>
            </a:r>
            <a:endParaRPr lang="en-US" dirty="0"/>
          </a:p>
        </p:txBody>
      </p:sp>
      <p:sp>
        <p:nvSpPr>
          <p:cNvPr id="36" name="Rounded Rectangular Callout 35"/>
          <p:cNvSpPr/>
          <p:nvPr/>
        </p:nvSpPr>
        <p:spPr>
          <a:xfrm>
            <a:off x="7858148" y="4071942"/>
            <a:ext cx="1143008" cy="1000132"/>
          </a:xfrm>
          <a:prstGeom prst="wedgeRound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Police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ounded Rectangular Callout 46"/>
          <p:cNvSpPr/>
          <p:nvPr/>
        </p:nvSpPr>
        <p:spPr>
          <a:xfrm>
            <a:off x="1" y="2928934"/>
            <a:ext cx="1000132" cy="857256"/>
          </a:xfrm>
          <a:prstGeom prst="wedgeRound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WATCH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785918" y="5072074"/>
            <a:ext cx="928695" cy="9286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Panic Button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Straight Connector 80"/>
          <p:cNvCxnSpPr>
            <a:stCxn id="47" idx="3"/>
            <a:endCxn id="2" idx="2"/>
          </p:cNvCxnSpPr>
          <p:nvPr/>
        </p:nvCxnSpPr>
        <p:spPr>
          <a:xfrm>
            <a:off x="1000132" y="3357563"/>
            <a:ext cx="28572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2786050" y="0"/>
            <a:ext cx="1428760" cy="785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 smtClean="0">
                <a:solidFill>
                  <a:schemeClr val="tx1"/>
                </a:solidFill>
              </a:rPr>
              <a:t>Emgency</a:t>
            </a:r>
            <a:r>
              <a:rPr lang="en-IN" sz="1200" dirty="0" smtClean="0">
                <a:solidFill>
                  <a:schemeClr val="tx1"/>
                </a:solidFill>
              </a:rPr>
              <a:t> notification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3714744" y="1000108"/>
            <a:ext cx="1357323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Alaram</a:t>
            </a:r>
            <a:r>
              <a:rPr lang="en-IN" dirty="0" smtClean="0">
                <a:solidFill>
                  <a:schemeClr val="tx1"/>
                </a:solidFill>
              </a:rPr>
              <a:t> ring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rot="5400000" flipH="1" flipV="1">
            <a:off x="2821769" y="750075"/>
            <a:ext cx="357190" cy="285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5" idx="3"/>
            <a:endCxn id="84" idx="2"/>
          </p:cNvCxnSpPr>
          <p:nvPr/>
        </p:nvCxnSpPr>
        <p:spPr>
          <a:xfrm flipV="1">
            <a:off x="3143240" y="1285860"/>
            <a:ext cx="571504" cy="214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ELCOT</dc:creator>
  <cp:lastModifiedBy>ELCOT</cp:lastModifiedBy>
  <cp:revision>8</cp:revision>
  <dcterms:created xsi:type="dcterms:W3CDTF">2022-10-25T02:13:04Z</dcterms:created>
  <dcterms:modified xsi:type="dcterms:W3CDTF">2022-10-25T03:25:52Z</dcterms:modified>
</cp:coreProperties>
</file>