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A639-6EB0-4A3D-B344-ACB2021DE22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88AF-1CAB-4E72-AF82-70410F6EA5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* child safety can be ensured and crime rate will be reduced. However, the proposed device is not robust enough and does not contain sufficient functions to operates like a Atlantis Highlights in Computer Sciences, volume 4 470 mobile phone. The future enchantments will be adding more features, software, applications, hardware to make the proposed system capable of working more intelligently, meanwhile guarantee the safety of children.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Enable tracking of the child’s location and capturing of data remotely such as temperature, pulse, respiratory rate, quality of sleep and many more.</a:t>
            </a:r>
          </a:p>
          <a:p>
            <a:r>
              <a:rPr lang="en-US" dirty="0" smtClean="0"/>
              <a:t>Enable sending of notification if the child is out of location or when the device realizes abnormal conditions/situations</a:t>
            </a:r>
          </a:p>
          <a:p>
            <a:r>
              <a:rPr lang="en-US" dirty="0" smtClean="0"/>
              <a:t>To trigger the alarm and enable automatic video recording whenever the emergency button is pressed. Then, emergency notification along with real-time video will be sent to and display in the parents' mobile apps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 this research, </a:t>
            </a:r>
            <a:r>
              <a:rPr lang="en-US" dirty="0" err="1" smtClean="0"/>
              <a:t>IoT</a:t>
            </a:r>
            <a:r>
              <a:rPr lang="en-US" dirty="0" smtClean="0"/>
              <a:t> is applied to propose a wearable smart band which helps parents to monitor and get known of their child’s condition at anywhere and anytime even if they are not by their children side.</a:t>
            </a:r>
          </a:p>
          <a:p>
            <a:r>
              <a:rPr lang="en-US" dirty="0" smtClean="0"/>
              <a:t>Develop a prototype of </a:t>
            </a:r>
            <a:r>
              <a:rPr lang="en-US" dirty="0" err="1" smtClean="0"/>
              <a:t>IoT</a:t>
            </a:r>
            <a:r>
              <a:rPr lang="en-US" dirty="0" smtClean="0"/>
              <a:t> wearable smart band connected to parents’ mobile apps so that they can monitor the actual condition of children at anytime and anyplace.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use of </a:t>
            </a:r>
            <a:r>
              <a:rPr lang="en-US" dirty="0" err="1" smtClean="0"/>
              <a:t>IoT</a:t>
            </a:r>
            <a:r>
              <a:rPr lang="en-US" dirty="0" smtClean="0"/>
              <a:t> in this device is motivated by the need of child security system in Malaysia due to child safety issues resulting from increasing cases on child related crime.</a:t>
            </a:r>
          </a:p>
          <a:p>
            <a:r>
              <a:rPr lang="en-US" dirty="0" smtClean="0"/>
              <a:t>Due to that, parents are worried for their children and perhaps, a hard challenge for them to guarantee safety of their children when they are out.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dirty="0"/>
              <a:t>Leverage local marketing </a:t>
            </a:r>
            <a:r>
              <a:rPr lang="en-US" dirty="0" smtClean="0"/>
              <a:t>tactics</a:t>
            </a:r>
          </a:p>
          <a:p>
            <a:r>
              <a:rPr lang="en-US" dirty="0" smtClean="0"/>
              <a:t>Contrast </a:t>
            </a:r>
            <a:r>
              <a:rPr lang="en-US" dirty="0"/>
              <a:t>your concept through </a:t>
            </a:r>
            <a:r>
              <a:rPr lang="en-US" dirty="0" smtClean="0"/>
              <a:t>competition</a:t>
            </a:r>
          </a:p>
          <a:p>
            <a:r>
              <a:rPr lang="en-US" b="1" dirty="0"/>
              <a:t> </a:t>
            </a:r>
            <a:r>
              <a:rPr lang="en-US" dirty="0"/>
              <a:t>Keep an updated tech </a:t>
            </a:r>
            <a:r>
              <a:rPr lang="en-US" dirty="0" smtClean="0"/>
              <a:t>toolbox</a:t>
            </a:r>
          </a:p>
          <a:p>
            <a:r>
              <a:rPr lang="en-US" dirty="0" smtClean="0"/>
              <a:t>Commit </a:t>
            </a:r>
            <a:r>
              <a:rPr lang="en-US" dirty="0"/>
              <a:t>to quality and your core </a:t>
            </a:r>
            <a:r>
              <a:rPr lang="en-US" dirty="0" smtClean="0"/>
              <a:t>focus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SCALABILITY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 will also be sent to parents when children leave the </a:t>
            </a:r>
            <a:r>
              <a:rPr lang="en-US" dirty="0" err="1" smtClean="0"/>
              <a:t>geofences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based wearable smart band for children is proposed in this research for child security purposes.</a:t>
            </a:r>
          </a:p>
          <a:p>
            <a:r>
              <a:rPr lang="en-US" dirty="0" smtClean="0"/>
              <a:t>Apart from that, this smart band contains GPS for tracking, identifying children’s location and setting </a:t>
            </a:r>
            <a:r>
              <a:rPr lang="en-US" dirty="0" err="1" smtClean="0"/>
              <a:t>geofences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362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PROPOSED SOLUTION</vt:lpstr>
      <vt:lpstr>PROBLEM SOLUTION</vt:lpstr>
      <vt:lpstr>IDEAS</vt:lpstr>
      <vt:lpstr>NOVELTY</vt:lpstr>
      <vt:lpstr>SOCIAL IMPACT</vt:lpstr>
      <vt:lpstr>BUSINESS MODEL</vt:lpstr>
      <vt:lpstr>SCALABILITY OF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SOLUTION</dc:title>
  <dc:creator>ELCOT</dc:creator>
  <cp:lastModifiedBy>ELCOT</cp:lastModifiedBy>
  <cp:revision>6</cp:revision>
  <dcterms:created xsi:type="dcterms:W3CDTF">2022-10-22T07:18:45Z</dcterms:created>
  <dcterms:modified xsi:type="dcterms:W3CDTF">2022-10-22T08:09:12Z</dcterms:modified>
</cp:coreProperties>
</file>