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51A8-67CD-4BDC-AE2F-10D3BE77CBE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1ADF-B06A-450A-9406-7DD06D6EC2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800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Project </a:t>
            </a:r>
            <a:r>
              <a:rPr lang="en-IN" b="1" dirty="0"/>
              <a:t>Design Phase – I  </a:t>
            </a:r>
            <a:r>
              <a:rPr lang="en-US" b="1" dirty="0"/>
              <a:t/>
            </a:r>
            <a:br>
              <a:rPr lang="en-US" b="1" dirty="0"/>
            </a:br>
            <a:r>
              <a:rPr lang="en-IN" b="1" dirty="0"/>
              <a:t> </a:t>
            </a:r>
            <a:r>
              <a:rPr lang="en-IN" b="1" dirty="0" smtClean="0"/>
              <a:t>Solution </a:t>
            </a:r>
            <a:r>
              <a:rPr lang="en-IN" b="1" dirty="0"/>
              <a:t>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1988840"/>
          <a:ext cx="8229600" cy="3528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28392"/>
                <a:gridCol w="4701208"/>
              </a:tblGrid>
              <a:tr h="1108962">
                <a:tc>
                  <a:txBody>
                    <a:bodyPr/>
                    <a:lstStyle/>
                    <a:p>
                      <a:endParaRPr lang="en-IN" sz="1800" dirty="0" smtClean="0">
                        <a:latin typeface="Arial Black" pitchFamily="34" charset="0"/>
                      </a:endParaRPr>
                    </a:p>
                    <a:p>
                      <a:r>
                        <a:rPr lang="en-IN" sz="1800" baseline="0" dirty="0" smtClean="0">
                          <a:latin typeface="Arial Black" pitchFamily="34" charset="0"/>
                        </a:rPr>
                        <a:t>         </a:t>
                      </a:r>
                      <a:r>
                        <a:rPr lang="en-IN" sz="1800" dirty="0" smtClean="0">
                          <a:latin typeface="Arial Black" pitchFamily="34" charset="0"/>
                        </a:rPr>
                        <a:t>Project</a:t>
                      </a:r>
                      <a:r>
                        <a:rPr lang="en-IN" sz="1800" baseline="0" dirty="0" smtClean="0">
                          <a:latin typeface="Arial Black" pitchFamily="34" charset="0"/>
                        </a:rPr>
                        <a:t> Name</a:t>
                      </a:r>
                      <a:endParaRPr lang="en-US" sz="18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>
                        <a:latin typeface="Arial Black" pitchFamily="34" charset="0"/>
                      </a:endParaRPr>
                    </a:p>
                    <a:p>
                      <a:r>
                        <a:rPr lang="en-IN" dirty="0" smtClean="0">
                          <a:latin typeface="Arial Black" pitchFamily="34" charset="0"/>
                        </a:rPr>
                        <a:t>       Emerging Methods For Early Detection of Forest Fires</a:t>
                      </a:r>
                      <a:endParaRPr lang="en-US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2419430">
                <a:tc>
                  <a:txBody>
                    <a:bodyPr/>
                    <a:lstStyle/>
                    <a:p>
                      <a:r>
                        <a:rPr lang="en-IN" sz="2800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</a:p>
                    <a:p>
                      <a:endParaRPr lang="en-IN" sz="2800" b="1" i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IN" sz="2800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TEAM DETAILS</a:t>
                      </a:r>
                      <a:endParaRPr lang="en-US" sz="2800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1" i="1" dirty="0" smtClean="0"/>
                    </a:p>
                    <a:p>
                      <a:r>
                        <a:rPr lang="en-IN" sz="2400" b="1" i="1" dirty="0" smtClean="0"/>
                        <a:t>Team</a:t>
                      </a:r>
                      <a:r>
                        <a:rPr lang="en-IN" sz="2400" b="1" i="1" baseline="0" dirty="0" smtClean="0"/>
                        <a:t> Leader     : </a:t>
                      </a:r>
                      <a:r>
                        <a:rPr lang="en-IN" sz="2400" b="1" i="1" baseline="0" dirty="0" err="1" smtClean="0"/>
                        <a:t>Arnodhaya</a:t>
                      </a:r>
                      <a:r>
                        <a:rPr lang="en-IN" sz="2400" b="1" i="1" baseline="0" dirty="0" smtClean="0"/>
                        <a:t> </a:t>
                      </a:r>
                      <a:r>
                        <a:rPr lang="en-IN" sz="2400" b="1" i="1" baseline="0" dirty="0" err="1" smtClean="0"/>
                        <a:t>Jenefa</a:t>
                      </a:r>
                      <a:endParaRPr lang="en-IN" sz="2400" b="1" i="1" baseline="0" dirty="0" smtClean="0"/>
                    </a:p>
                    <a:p>
                      <a:r>
                        <a:rPr lang="en-IN" sz="2400" b="1" i="1" baseline="0" dirty="0" smtClean="0"/>
                        <a:t>Team Member  : </a:t>
                      </a:r>
                      <a:r>
                        <a:rPr lang="en-IN" sz="2400" b="1" i="1" baseline="0" dirty="0" err="1" smtClean="0"/>
                        <a:t>Anushya</a:t>
                      </a:r>
                      <a:r>
                        <a:rPr lang="en-IN" sz="2400" b="1" i="1" baseline="0" dirty="0" smtClean="0"/>
                        <a:t> Devi</a:t>
                      </a:r>
                    </a:p>
                    <a:p>
                      <a:r>
                        <a:rPr lang="en-IN" sz="2400" b="1" i="1" baseline="0" dirty="0" smtClean="0"/>
                        <a:t>Team Member   :</a:t>
                      </a:r>
                      <a:r>
                        <a:rPr lang="en-IN" sz="2400" b="1" i="1" baseline="0" dirty="0" err="1" smtClean="0"/>
                        <a:t>Usha</a:t>
                      </a:r>
                      <a:endParaRPr lang="en-IN" sz="2400" b="1" i="1" baseline="0" dirty="0" smtClean="0"/>
                    </a:p>
                    <a:p>
                      <a:r>
                        <a:rPr lang="en-IN" sz="2400" b="1" i="1" baseline="0" dirty="0" smtClean="0"/>
                        <a:t>Team Member  :</a:t>
                      </a:r>
                      <a:r>
                        <a:rPr lang="en-IN" sz="2400" b="1" i="1" baseline="0" dirty="0" err="1" smtClean="0"/>
                        <a:t>Vinoslin</a:t>
                      </a:r>
                      <a:endParaRPr lang="en-US" sz="2400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</a:t>
            </a:r>
            <a:endParaRPr lang="en-US" dirty="0"/>
          </a:p>
        </p:txBody>
      </p:sp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548680"/>
            <a:ext cx="7704855" cy="590465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Project Design Phase – I    Solution Architecture </vt:lpstr>
      <vt:lpstr>    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Design Phase – I    Solution Architecture </dc:title>
  <dc:creator>Reantas</dc:creator>
  <cp:lastModifiedBy>Reantas</cp:lastModifiedBy>
  <cp:revision>2</cp:revision>
  <dcterms:created xsi:type="dcterms:W3CDTF">2022-11-11T15:12:32Z</dcterms:created>
  <dcterms:modified xsi:type="dcterms:W3CDTF">2022-11-11T15:24:17Z</dcterms:modified>
</cp:coreProperties>
</file>