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tJqti2dyQKJFVzjDbS1dZKL6I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5400000">
            <a:off x="1213929" y="1871129"/>
            <a:ext cx="2144142" cy="4572000"/>
          </a:xfrm>
          <a:custGeom>
            <a:avLst/>
            <a:gdLst/>
            <a:ahLst/>
            <a:cxnLst/>
            <a:rect l="l" t="t" r="r" b="b"/>
            <a:pathLst>
              <a:path w="2144142" h="4572000" extrusionOk="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 w="127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11875" y="1899825"/>
            <a:ext cx="1454100" cy="8811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Parent’s can have a track of their children.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11875" y="3325200"/>
            <a:ext cx="1454100" cy="8811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Notify 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whether the child is safe or not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7569273" y="1977593"/>
            <a:ext cx="1393800" cy="977455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relays and touch sensors are connected with the Arduino board</a:t>
            </a:r>
            <a:r>
              <a:rPr lang="en-US" sz="1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569273" y="3381617"/>
            <a:ext cx="1454100" cy="733224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is any touch, the lock will b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opened.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145900" y="4355693"/>
            <a:ext cx="1454100" cy="1153559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either the left or right touch sensors are high, an output is asserted to activate the relay.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363357" y="4605508"/>
            <a:ext cx="1531200" cy="8811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capacitive touch sensors are mounted to the handlebar of the stroller.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861800" y="4340723"/>
            <a:ext cx="1347900" cy="1111027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both touch sensors are low, the output pin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1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deasserted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to deactivate the relay.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6383475" y="4702864"/>
            <a:ext cx="1290300" cy="7068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feasible ands successful application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743825" y="1199000"/>
            <a:ext cx="1531200" cy="8811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a child with someone else cannot assure your safety.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946125" y="168025"/>
            <a:ext cx="1468200" cy="9420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never assure themselves at work that their baby will be safe or not.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5091425" y="1199000"/>
            <a:ext cx="1454100" cy="8811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orried 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whether the baby is safe in the stroller or not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668775" y="168025"/>
            <a:ext cx="1634400" cy="9420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</a:t>
            </a: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care of a baby is always a hectic problem.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11875" y="5985250"/>
            <a:ext cx="1468200" cy="7050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when camera gets broken.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2761900" y="5985225"/>
            <a:ext cx="1393800" cy="7050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efficient to handle.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180475" y="5997345"/>
            <a:ext cx="1365046" cy="753972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the child from the movement of the baby stroller</a:t>
            </a:r>
            <a:endParaRPr sz="12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7250650" y="5985250"/>
            <a:ext cx="1290300" cy="705000"/>
          </a:xfrm>
          <a:prstGeom prst="roundRect">
            <a:avLst>
              <a:gd name="adj" fmla="val 16667"/>
            </a:avLst>
          </a:prstGeom>
          <a:solidFill>
            <a:srgbClr val="8520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to see what does the child does</a:t>
            </a:r>
            <a:r>
              <a:rPr lang="en-US" sz="1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30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3669300" y="3516241"/>
            <a:ext cx="1805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 &amp; DO?</a:t>
            </a:r>
            <a:endParaRPr sz="1200" b="1" i="0" u="none" strike="noStrike" cap="none" dirty="0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051938" y="2592040"/>
            <a:ext cx="1468274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HEAR?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796592" y="2565133"/>
            <a:ext cx="1454046" cy="122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SEE?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3638999" y="-42800"/>
            <a:ext cx="1805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they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&amp; FEEL?</a:t>
            </a:r>
            <a:endParaRPr sz="2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551871" y="5533325"/>
            <a:ext cx="1468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PAIN?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151900" y="5533323"/>
            <a:ext cx="1468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GAIN?</a:t>
            </a:r>
            <a:endParaRPr sz="1200" b="1" i="0" u="none" strike="noStrike" cap="non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E5B9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>
            <a:off x="55025" y="5603090"/>
            <a:ext cx="9144000" cy="0"/>
          </a:xfrm>
          <a:prstGeom prst="straightConnector1">
            <a:avLst/>
          </a:prstGeom>
          <a:noFill/>
          <a:ln w="254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 rot="10800000" flipH="1">
            <a:off x="4572001" y="5733256"/>
            <a:ext cx="1" cy="951968"/>
          </a:xfrm>
          <a:prstGeom prst="straightConnector1">
            <a:avLst/>
          </a:prstGeom>
          <a:noFill/>
          <a:ln w="254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/>
          <p:cNvSpPr/>
          <p:nvPr/>
        </p:nvSpPr>
        <p:spPr>
          <a:xfrm rot="5400000">
            <a:off x="1213929" y="-273013"/>
            <a:ext cx="2144142" cy="4572000"/>
          </a:xfrm>
          <a:custGeom>
            <a:avLst/>
            <a:gdLst/>
            <a:ahLst/>
            <a:cxnLst/>
            <a:rect l="l" t="t" r="r" b="b"/>
            <a:pathLst>
              <a:path w="2144142" h="4572000" extrusionOk="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 w="127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 rot="-5400000" flipH="1">
            <a:off x="5759755" y="1927146"/>
            <a:ext cx="2252501" cy="4571999"/>
          </a:xfrm>
          <a:custGeom>
            <a:avLst/>
            <a:gdLst/>
            <a:ahLst/>
            <a:cxnLst/>
            <a:rect l="l" t="t" r="r" b="b"/>
            <a:pathLst>
              <a:path w="2144142" h="4572000" extrusionOk="0">
                <a:moveTo>
                  <a:pt x="2144142" y="4572000"/>
                </a:moveTo>
                <a:lnTo>
                  <a:pt x="0" y="0"/>
                </a:lnTo>
                <a:lnTo>
                  <a:pt x="2144142" y="4572000"/>
                </a:lnTo>
                <a:close/>
              </a:path>
            </a:pathLst>
          </a:custGeom>
          <a:noFill/>
          <a:ln w="127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 rot="-5400000" flipH="1">
            <a:off x="5784596" y="-272508"/>
            <a:ext cx="2174814" cy="4543994"/>
          </a:xfrm>
          <a:custGeom>
            <a:avLst/>
            <a:gdLst/>
            <a:ahLst/>
            <a:cxnLst/>
            <a:rect l="l" t="t" r="r" b="b"/>
            <a:pathLst>
              <a:path w="2144142" h="4572000" extrusionOk="0">
                <a:moveTo>
                  <a:pt x="0" y="4572000"/>
                </a:moveTo>
                <a:lnTo>
                  <a:pt x="2144142" y="0"/>
                </a:lnTo>
                <a:lnTo>
                  <a:pt x="0" y="4572000"/>
                </a:lnTo>
                <a:close/>
              </a:path>
            </a:pathLst>
          </a:custGeom>
          <a:noFill/>
          <a:ln w="12700" cap="flat" cmpd="sng">
            <a:solidFill>
              <a:srgbClr val="EE4C04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090747" y="2592190"/>
            <a:ext cx="913898" cy="942030"/>
          </a:xfrm>
          <a:prstGeom prst="ellipse">
            <a:avLst/>
          </a:prstGeom>
          <a:solidFill>
            <a:srgbClr val="FEB058"/>
          </a:solidFill>
          <a:ln w="12700" cap="flat" cmpd="sng">
            <a:solidFill>
              <a:srgbClr val="F26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946" y="2707827"/>
            <a:ext cx="881195" cy="88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shadow</dc:creator>
  <cp:lastModifiedBy>BALA CHANDAR</cp:lastModifiedBy>
  <cp:revision>2</cp:revision>
  <dcterms:created xsi:type="dcterms:W3CDTF">2014-09-05T20:07:00Z</dcterms:created>
  <dcterms:modified xsi:type="dcterms:W3CDTF">2022-09-16T12:22:37Z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5443B6513FA947C4A61CB9976FD01B8C</vt:lpwstr>
  </property>
  <property fmtid="{D5CDD505-2E9C-101B-9397-08002B2CF9AE}" pid="3" name="KSOProductBuildVer">
    <vt:lpwstr>1033-11.2.0.11306</vt:lpwstr>
  </property>
</Properties>
</file>