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9390"/>
              </p:ext>
            </p:extLst>
          </p:nvPr>
        </p:nvGraphicFramePr>
        <p:xfrm>
          <a:off x="2139731" y="1"/>
          <a:ext cx="7799399" cy="731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622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3926777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Sewage treatment plants (STP) must have a gas leakage detection system in place especially during repair and cleaning work.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levels of natural gas exposure can cause natural gas poisoning.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 Leakage Detection machine is very useful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.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Thinks of the machine should be able to detect the gas within fraction of seconds.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Thinks of software and hardware will be embedded in the machine.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.       </a:t>
                      </a: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☑️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Thinks of controlling the machine for consumers should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beeaseasie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easier                                         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constant follow up in repaired/delivered/replaced of the machine to follow the warranty.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Physically goes in contact with person and verify the problem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a lot of work to manage and get a better result of the machine while manufacturing.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Defective product may lead to large fatal in industries.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☑️.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testing on the product should be tested most cautious manner for better results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Feels so hard to get a components for the products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677103" y="1939159"/>
            <a:ext cx="3063766" cy="3074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leakage monitoring and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alerting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ELCOT</cp:lastModifiedBy>
  <cp:revision>4</cp:revision>
  <dcterms:created xsi:type="dcterms:W3CDTF">2022-09-09T05:19:19Z</dcterms:created>
  <dcterms:modified xsi:type="dcterms:W3CDTF">2022-09-10T14:08:24Z</dcterms:modified>
</cp:coreProperties>
</file>