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8757900"/>
  <p:notesSz cx="20104100" cy="18757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242" y="3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814949"/>
            <a:ext cx="17088486" cy="3939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0504424"/>
            <a:ext cx="14072870" cy="468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314317"/>
            <a:ext cx="8745284" cy="1238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314317"/>
            <a:ext cx="8745284" cy="1238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8755995"/>
          </a:xfrm>
          <a:custGeom>
            <a:avLst/>
            <a:gdLst/>
            <a:ahLst/>
            <a:cxnLst/>
            <a:rect l="l" t="t" r="r" b="b"/>
            <a:pathLst>
              <a:path w="20104100" h="18755995">
                <a:moveTo>
                  <a:pt x="20104100" y="18755369"/>
                </a:moveTo>
                <a:lnTo>
                  <a:pt x="0" y="18755369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875536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910" y="38910"/>
            <a:ext cx="20026630" cy="18677890"/>
          </a:xfrm>
          <a:custGeom>
            <a:avLst/>
            <a:gdLst/>
            <a:ahLst/>
            <a:cxnLst/>
            <a:rect l="l" t="t" r="r" b="b"/>
            <a:pathLst>
              <a:path w="20026630" h="18677890">
                <a:moveTo>
                  <a:pt x="0" y="0"/>
                </a:moveTo>
                <a:lnTo>
                  <a:pt x="20026279" y="0"/>
                </a:lnTo>
                <a:lnTo>
                  <a:pt x="20026279" y="18677549"/>
                </a:lnTo>
                <a:lnTo>
                  <a:pt x="0" y="18677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746" y="44746"/>
            <a:ext cx="20015200" cy="18666460"/>
          </a:xfrm>
          <a:custGeom>
            <a:avLst/>
            <a:gdLst/>
            <a:ahLst/>
            <a:cxnLst/>
            <a:rect l="l" t="t" r="r" b="b"/>
            <a:pathLst>
              <a:path w="20015200" h="18666460">
                <a:moveTo>
                  <a:pt x="0" y="0"/>
                </a:moveTo>
                <a:lnTo>
                  <a:pt x="20014606" y="0"/>
                </a:lnTo>
                <a:lnTo>
                  <a:pt x="20014606" y="18665876"/>
                </a:lnTo>
                <a:lnTo>
                  <a:pt x="0" y="18665876"/>
                </a:lnTo>
                <a:lnTo>
                  <a:pt x="0" y="0"/>
                </a:lnTo>
                <a:close/>
              </a:path>
            </a:pathLst>
          </a:custGeom>
          <a:ln w="11673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3960" y="3654687"/>
            <a:ext cx="2072005" cy="1263015"/>
          </a:xfrm>
          <a:custGeom>
            <a:avLst/>
            <a:gdLst/>
            <a:ahLst/>
            <a:cxnLst/>
            <a:rect l="l" t="t" r="r" b="b"/>
            <a:pathLst>
              <a:path w="2072005" h="1263014">
                <a:moveTo>
                  <a:pt x="2071700" y="0"/>
                </a:moveTo>
                <a:lnTo>
                  <a:pt x="0" y="0"/>
                </a:lnTo>
                <a:lnTo>
                  <a:pt x="0" y="1208392"/>
                </a:lnTo>
                <a:lnTo>
                  <a:pt x="0" y="1262443"/>
                </a:lnTo>
                <a:lnTo>
                  <a:pt x="2071700" y="1262443"/>
                </a:lnTo>
                <a:lnTo>
                  <a:pt x="2071700" y="1208392"/>
                </a:lnTo>
                <a:lnTo>
                  <a:pt x="2071700" y="0"/>
                </a:lnTo>
                <a:close/>
              </a:path>
            </a:pathLst>
          </a:custGeom>
          <a:solidFill>
            <a:srgbClr val="393939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7077" y="3600635"/>
            <a:ext cx="2048510" cy="1263015"/>
          </a:xfrm>
          <a:custGeom>
            <a:avLst/>
            <a:gdLst/>
            <a:ahLst/>
            <a:cxnLst/>
            <a:rect l="l" t="t" r="r" b="b"/>
            <a:pathLst>
              <a:path w="2048510" h="1263014">
                <a:moveTo>
                  <a:pt x="0" y="0"/>
                </a:moveTo>
                <a:lnTo>
                  <a:pt x="2048230" y="0"/>
                </a:lnTo>
                <a:lnTo>
                  <a:pt x="2048230" y="1262444"/>
                </a:lnTo>
                <a:lnTo>
                  <a:pt x="0" y="1262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7077" y="3600635"/>
            <a:ext cx="2048510" cy="1263015"/>
          </a:xfrm>
          <a:custGeom>
            <a:avLst/>
            <a:gdLst/>
            <a:ahLst/>
            <a:cxnLst/>
            <a:rect l="l" t="t" r="r" b="b"/>
            <a:pathLst>
              <a:path w="2048510" h="1263014">
                <a:moveTo>
                  <a:pt x="0" y="0"/>
                </a:moveTo>
                <a:lnTo>
                  <a:pt x="2048230" y="0"/>
                </a:lnTo>
                <a:lnTo>
                  <a:pt x="2048230" y="1262444"/>
                </a:lnTo>
                <a:lnTo>
                  <a:pt x="0" y="1262444"/>
                </a:lnTo>
                <a:lnTo>
                  <a:pt x="0" y="0"/>
                </a:lnTo>
                <a:close/>
              </a:path>
            </a:pathLst>
          </a:custGeom>
          <a:ln w="11673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750316"/>
            <a:ext cx="18093690" cy="3001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314317"/>
            <a:ext cx="18093690" cy="1238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7444848"/>
            <a:ext cx="6433312" cy="93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7444848"/>
            <a:ext cx="4623943" cy="93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7444848"/>
            <a:ext cx="4623943" cy="93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668" y="4081988"/>
            <a:ext cx="77978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209" algn="r">
              <a:lnSpc>
                <a:spcPts val="1235"/>
              </a:lnSpc>
            </a:pPr>
            <a:r>
              <a:rPr sz="1100" b="1" spc="40" dirty="0">
                <a:solidFill>
                  <a:srgbClr val="1F1F1F"/>
                </a:solidFill>
                <a:latin typeface="Calibri"/>
                <a:cs typeface="Calibri"/>
              </a:rPr>
              <a:t>Browsing,</a:t>
            </a:r>
            <a:endParaRPr sz="1100">
              <a:latin typeface="Calibri"/>
              <a:cs typeface="Calibri"/>
            </a:endParaRPr>
          </a:p>
          <a:p>
            <a:pPr marR="13970" algn="r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attending,</a:t>
            </a:r>
            <a:r>
              <a:rPr sz="1100" b="1" spc="40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local</a:t>
            </a:r>
            <a:r>
              <a:rPr sz="1100" b="1" spc="22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1F1F1F"/>
                </a:solidFill>
                <a:latin typeface="Calibri"/>
                <a:cs typeface="Calibri"/>
              </a:rPr>
              <a:t>cit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7095" y="4081988"/>
            <a:ext cx="68326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235"/>
              </a:lnSpc>
            </a:pPr>
            <a:r>
              <a:rPr sz="1100" b="1" spc="-10" dirty="0">
                <a:solidFill>
                  <a:srgbClr val="1F1F1F"/>
                </a:solidFill>
                <a:latin typeface="Calibri"/>
                <a:cs typeface="Calibri"/>
              </a:rPr>
              <a:t>booking,</a:t>
            </a:r>
            <a:endParaRPr sz="1100">
              <a:latin typeface="Calibri"/>
              <a:cs typeface="Calibri"/>
            </a:endParaRPr>
          </a:p>
          <a:p>
            <a:pPr marL="21590" indent="-22225">
              <a:lnSpc>
                <a:spcPct val="101800"/>
              </a:lnSpc>
            </a:pP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nd</a:t>
            </a:r>
            <a:r>
              <a:rPr sz="1100" b="1" spc="18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rating</a:t>
            </a:r>
            <a:r>
              <a:rPr sz="1100" b="1" spc="18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1F1F1F"/>
                </a:solidFill>
                <a:latin typeface="Calibri"/>
                <a:cs typeface="Calibri"/>
              </a:rPr>
              <a:t>a y</a:t>
            </a:r>
            <a:r>
              <a:rPr sz="1100" b="1" spc="7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1F1F1F"/>
                </a:solidFill>
                <a:latin typeface="Calibri"/>
                <a:cs typeface="Calibri"/>
              </a:rPr>
              <a:t>tour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763" y="3943765"/>
            <a:ext cx="1746250" cy="901700"/>
          </a:xfrm>
          <a:custGeom>
            <a:avLst/>
            <a:gdLst/>
            <a:ahLst/>
            <a:cxnLst/>
            <a:rect l="l" t="t" r="r" b="b"/>
            <a:pathLst>
              <a:path w="1746250" h="901700">
                <a:moveTo>
                  <a:pt x="1745881" y="25"/>
                </a:moveTo>
                <a:lnTo>
                  <a:pt x="901268" y="25"/>
                </a:lnTo>
                <a:lnTo>
                  <a:pt x="0" y="0"/>
                </a:lnTo>
                <a:lnTo>
                  <a:pt x="0" y="901268"/>
                </a:lnTo>
                <a:lnTo>
                  <a:pt x="844613" y="901268"/>
                </a:lnTo>
                <a:lnTo>
                  <a:pt x="1745881" y="901293"/>
                </a:lnTo>
                <a:lnTo>
                  <a:pt x="1745881" y="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397" y="14491496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825" y="14491496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0584" y="14422511"/>
            <a:ext cx="740410" cy="740410"/>
          </a:xfrm>
          <a:custGeom>
            <a:avLst/>
            <a:gdLst/>
            <a:ahLst/>
            <a:cxnLst/>
            <a:rect l="l" t="t" r="r" b="b"/>
            <a:pathLst>
              <a:path w="740409" h="740409">
                <a:moveTo>
                  <a:pt x="0" y="0"/>
                </a:moveTo>
                <a:lnTo>
                  <a:pt x="740010" y="0"/>
                </a:lnTo>
                <a:lnTo>
                  <a:pt x="740010" y="740010"/>
                </a:lnTo>
                <a:lnTo>
                  <a:pt x="0" y="740010"/>
                </a:lnTo>
                <a:lnTo>
                  <a:pt x="0" y="0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47986" y="14422511"/>
            <a:ext cx="1209675" cy="1209675"/>
          </a:xfrm>
          <a:custGeom>
            <a:avLst/>
            <a:gdLst/>
            <a:ahLst/>
            <a:cxnLst/>
            <a:rect l="l" t="t" r="r" b="b"/>
            <a:pathLst>
              <a:path w="1209675" h="1209675">
                <a:moveTo>
                  <a:pt x="0" y="0"/>
                </a:moveTo>
                <a:lnTo>
                  <a:pt x="1209437" y="0"/>
                </a:lnTo>
                <a:lnTo>
                  <a:pt x="1209437" y="1209437"/>
                </a:lnTo>
                <a:lnTo>
                  <a:pt x="0" y="1209437"/>
                </a:lnTo>
                <a:lnTo>
                  <a:pt x="0" y="0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23332" y="14422504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90" h="1189990">
                <a:moveTo>
                  <a:pt x="0" y="0"/>
                </a:moveTo>
                <a:lnTo>
                  <a:pt x="1189881" y="0"/>
                </a:lnTo>
                <a:lnTo>
                  <a:pt x="1189881" y="1189881"/>
                </a:lnTo>
                <a:lnTo>
                  <a:pt x="0" y="1189881"/>
                </a:lnTo>
                <a:lnTo>
                  <a:pt x="0" y="0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4307" y="12866999"/>
            <a:ext cx="1327150" cy="796290"/>
          </a:xfrm>
          <a:custGeom>
            <a:avLst/>
            <a:gdLst/>
            <a:ahLst/>
            <a:cxnLst/>
            <a:rect l="l" t="t" r="r" b="b"/>
            <a:pathLst>
              <a:path w="1327150" h="796290">
                <a:moveTo>
                  <a:pt x="0" y="0"/>
                </a:moveTo>
                <a:lnTo>
                  <a:pt x="1327078" y="0"/>
                </a:lnTo>
                <a:lnTo>
                  <a:pt x="1327078" y="796246"/>
                </a:lnTo>
                <a:lnTo>
                  <a:pt x="0" y="796246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0584" y="12857115"/>
            <a:ext cx="1021080" cy="1021080"/>
          </a:xfrm>
          <a:custGeom>
            <a:avLst/>
            <a:gdLst/>
            <a:ahLst/>
            <a:cxnLst/>
            <a:rect l="l" t="t" r="r" b="b"/>
            <a:pathLst>
              <a:path w="1021079" h="1021080">
                <a:moveTo>
                  <a:pt x="0" y="0"/>
                </a:moveTo>
                <a:lnTo>
                  <a:pt x="1020904" y="0"/>
                </a:lnTo>
                <a:lnTo>
                  <a:pt x="1020904" y="1020904"/>
                </a:lnTo>
                <a:lnTo>
                  <a:pt x="0" y="1020904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47986" y="12857116"/>
            <a:ext cx="998855" cy="998855"/>
          </a:xfrm>
          <a:custGeom>
            <a:avLst/>
            <a:gdLst/>
            <a:ahLst/>
            <a:cxnLst/>
            <a:rect l="l" t="t" r="r" b="b"/>
            <a:pathLst>
              <a:path w="998854" h="998855">
                <a:moveTo>
                  <a:pt x="0" y="0"/>
                </a:moveTo>
                <a:lnTo>
                  <a:pt x="998696" y="0"/>
                </a:lnTo>
                <a:lnTo>
                  <a:pt x="998696" y="998696"/>
                </a:lnTo>
                <a:lnTo>
                  <a:pt x="0" y="998696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23332" y="12857108"/>
            <a:ext cx="1218565" cy="1218565"/>
          </a:xfrm>
          <a:custGeom>
            <a:avLst/>
            <a:gdLst/>
            <a:ahLst/>
            <a:cxnLst/>
            <a:rect l="l" t="t" r="r" b="b"/>
            <a:pathLst>
              <a:path w="1218565" h="1218565">
                <a:moveTo>
                  <a:pt x="0" y="0"/>
                </a:moveTo>
                <a:lnTo>
                  <a:pt x="1218406" y="0"/>
                </a:lnTo>
                <a:lnTo>
                  <a:pt x="1218406" y="1218406"/>
                </a:lnTo>
                <a:lnTo>
                  <a:pt x="0" y="1218406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8618" y="11261712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1373" y="11261712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0584" y="11221676"/>
            <a:ext cx="859155" cy="859155"/>
          </a:xfrm>
          <a:custGeom>
            <a:avLst/>
            <a:gdLst/>
            <a:ahLst/>
            <a:cxnLst/>
            <a:rect l="l" t="t" r="r" b="b"/>
            <a:pathLst>
              <a:path w="859154" h="859154">
                <a:moveTo>
                  <a:pt x="0" y="0"/>
                </a:moveTo>
                <a:lnTo>
                  <a:pt x="858887" y="0"/>
                </a:lnTo>
                <a:lnTo>
                  <a:pt x="858887" y="858887"/>
                </a:lnTo>
                <a:lnTo>
                  <a:pt x="0" y="858887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7292" y="11221676"/>
            <a:ext cx="859155" cy="859155"/>
          </a:xfrm>
          <a:custGeom>
            <a:avLst/>
            <a:gdLst/>
            <a:ahLst/>
            <a:cxnLst/>
            <a:rect l="l" t="t" r="r" b="b"/>
            <a:pathLst>
              <a:path w="859154" h="859154">
                <a:moveTo>
                  <a:pt x="0" y="0"/>
                </a:moveTo>
                <a:lnTo>
                  <a:pt x="858887" y="0"/>
                </a:lnTo>
                <a:lnTo>
                  <a:pt x="858887" y="858887"/>
                </a:lnTo>
                <a:lnTo>
                  <a:pt x="0" y="858887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47986" y="11221677"/>
            <a:ext cx="1274445" cy="1274445"/>
          </a:xfrm>
          <a:custGeom>
            <a:avLst/>
            <a:gdLst/>
            <a:ahLst/>
            <a:cxnLst/>
            <a:rect l="l" t="t" r="r" b="b"/>
            <a:pathLst>
              <a:path w="1274444" h="1274445">
                <a:moveTo>
                  <a:pt x="0" y="0"/>
                </a:moveTo>
                <a:lnTo>
                  <a:pt x="1274269" y="0"/>
                </a:lnTo>
                <a:lnTo>
                  <a:pt x="1274269" y="1274269"/>
                </a:lnTo>
                <a:lnTo>
                  <a:pt x="0" y="1274269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23332" y="11221673"/>
            <a:ext cx="1330960" cy="1330960"/>
          </a:xfrm>
          <a:custGeom>
            <a:avLst/>
            <a:gdLst/>
            <a:ahLst/>
            <a:cxnLst/>
            <a:rect l="l" t="t" r="r" b="b"/>
            <a:pathLst>
              <a:path w="1330959" h="1330959">
                <a:moveTo>
                  <a:pt x="0" y="0"/>
                </a:moveTo>
                <a:lnTo>
                  <a:pt x="1330574" y="0"/>
                </a:lnTo>
                <a:lnTo>
                  <a:pt x="1330574" y="1330574"/>
                </a:lnTo>
                <a:lnTo>
                  <a:pt x="0" y="1330574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80901" y="11221673"/>
            <a:ext cx="1301750" cy="1301750"/>
          </a:xfrm>
          <a:custGeom>
            <a:avLst/>
            <a:gdLst/>
            <a:ahLst/>
            <a:cxnLst/>
            <a:rect l="l" t="t" r="r" b="b"/>
            <a:pathLst>
              <a:path w="1301750" h="1301750">
                <a:moveTo>
                  <a:pt x="0" y="0"/>
                </a:moveTo>
                <a:lnTo>
                  <a:pt x="1301618" y="0"/>
                </a:lnTo>
                <a:lnTo>
                  <a:pt x="1301618" y="1301618"/>
                </a:lnTo>
                <a:lnTo>
                  <a:pt x="0" y="1301618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7397" y="929531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1825" y="929531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580" y="929531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0584" y="9221653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5" h="766445">
                <a:moveTo>
                  <a:pt x="0" y="0"/>
                </a:moveTo>
                <a:lnTo>
                  <a:pt x="766338" y="0"/>
                </a:lnTo>
                <a:lnTo>
                  <a:pt x="766338" y="766338"/>
                </a:lnTo>
                <a:lnTo>
                  <a:pt x="0" y="766338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4743" y="9221653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5" h="766445">
                <a:moveTo>
                  <a:pt x="0" y="0"/>
                </a:moveTo>
                <a:lnTo>
                  <a:pt x="766338" y="0"/>
                </a:lnTo>
                <a:lnTo>
                  <a:pt x="766338" y="766338"/>
                </a:lnTo>
                <a:lnTo>
                  <a:pt x="0" y="766338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8902" y="9221653"/>
            <a:ext cx="766445" cy="766445"/>
          </a:xfrm>
          <a:custGeom>
            <a:avLst/>
            <a:gdLst/>
            <a:ahLst/>
            <a:cxnLst/>
            <a:rect l="l" t="t" r="r" b="b"/>
            <a:pathLst>
              <a:path w="766445" h="766445">
                <a:moveTo>
                  <a:pt x="0" y="0"/>
                </a:moveTo>
                <a:lnTo>
                  <a:pt x="766338" y="0"/>
                </a:lnTo>
                <a:lnTo>
                  <a:pt x="766338" y="766338"/>
                </a:lnTo>
                <a:lnTo>
                  <a:pt x="0" y="766338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847986" y="9221654"/>
            <a:ext cx="751205" cy="751205"/>
          </a:xfrm>
          <a:custGeom>
            <a:avLst/>
            <a:gdLst/>
            <a:ahLst/>
            <a:cxnLst/>
            <a:rect l="l" t="t" r="r" b="b"/>
            <a:pathLst>
              <a:path w="751204" h="751204">
                <a:moveTo>
                  <a:pt x="0" y="0"/>
                </a:moveTo>
                <a:lnTo>
                  <a:pt x="750651" y="0"/>
                </a:lnTo>
                <a:lnTo>
                  <a:pt x="750651" y="750651"/>
                </a:lnTo>
                <a:lnTo>
                  <a:pt x="0" y="750651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76458" y="9221654"/>
            <a:ext cx="751205" cy="751205"/>
          </a:xfrm>
          <a:custGeom>
            <a:avLst/>
            <a:gdLst/>
            <a:ahLst/>
            <a:cxnLst/>
            <a:rect l="l" t="t" r="r" b="b"/>
            <a:pathLst>
              <a:path w="751205" h="751204">
                <a:moveTo>
                  <a:pt x="0" y="0"/>
                </a:moveTo>
                <a:lnTo>
                  <a:pt x="750651" y="0"/>
                </a:lnTo>
                <a:lnTo>
                  <a:pt x="750651" y="750651"/>
                </a:lnTo>
                <a:lnTo>
                  <a:pt x="0" y="750651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23332" y="9221651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69" h="928370">
                <a:moveTo>
                  <a:pt x="0" y="0"/>
                </a:moveTo>
                <a:lnTo>
                  <a:pt x="928280" y="0"/>
                </a:lnTo>
                <a:lnTo>
                  <a:pt x="928280" y="928280"/>
                </a:lnTo>
                <a:lnTo>
                  <a:pt x="0" y="928280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080901" y="9221651"/>
            <a:ext cx="1061720" cy="1061720"/>
          </a:xfrm>
          <a:custGeom>
            <a:avLst/>
            <a:gdLst/>
            <a:ahLst/>
            <a:cxnLst/>
            <a:rect l="l" t="t" r="r" b="b"/>
            <a:pathLst>
              <a:path w="1061719" h="1061720">
                <a:moveTo>
                  <a:pt x="0" y="0"/>
                </a:moveTo>
                <a:lnTo>
                  <a:pt x="1061287" y="0"/>
                </a:lnTo>
                <a:lnTo>
                  <a:pt x="1061287" y="1061287"/>
                </a:lnTo>
                <a:lnTo>
                  <a:pt x="0" y="1061287"/>
                </a:lnTo>
                <a:lnTo>
                  <a:pt x="0" y="0"/>
                </a:lnTo>
                <a:close/>
              </a:path>
            </a:pathLst>
          </a:custGeom>
          <a:solidFill>
            <a:srgbClr val="FFE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39" y="7263970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74267" y="7263970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7022" y="7263970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0584" y="7185794"/>
            <a:ext cx="898525" cy="898525"/>
          </a:xfrm>
          <a:custGeom>
            <a:avLst/>
            <a:gdLst/>
            <a:ahLst/>
            <a:cxnLst/>
            <a:rect l="l" t="t" r="r" b="b"/>
            <a:pathLst>
              <a:path w="898525" h="898525">
                <a:moveTo>
                  <a:pt x="0" y="0"/>
                </a:moveTo>
                <a:lnTo>
                  <a:pt x="897902" y="0"/>
                </a:lnTo>
                <a:lnTo>
                  <a:pt x="897902" y="897902"/>
                </a:lnTo>
                <a:lnTo>
                  <a:pt x="0" y="897902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75012" y="7185794"/>
            <a:ext cx="890269" cy="890269"/>
          </a:xfrm>
          <a:custGeom>
            <a:avLst/>
            <a:gdLst/>
            <a:ahLst/>
            <a:cxnLst/>
            <a:rect l="l" t="t" r="r" b="b"/>
            <a:pathLst>
              <a:path w="890270" h="890270">
                <a:moveTo>
                  <a:pt x="0" y="0"/>
                </a:moveTo>
                <a:lnTo>
                  <a:pt x="889791" y="0"/>
                </a:lnTo>
                <a:lnTo>
                  <a:pt x="889791" y="889791"/>
                </a:lnTo>
                <a:lnTo>
                  <a:pt x="0" y="889791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42623" y="7185794"/>
            <a:ext cx="890269" cy="890269"/>
          </a:xfrm>
          <a:custGeom>
            <a:avLst/>
            <a:gdLst/>
            <a:ahLst/>
            <a:cxnLst/>
            <a:rect l="l" t="t" r="r" b="b"/>
            <a:pathLst>
              <a:path w="890270" h="890270">
                <a:moveTo>
                  <a:pt x="0" y="0"/>
                </a:moveTo>
                <a:lnTo>
                  <a:pt x="889791" y="0"/>
                </a:lnTo>
                <a:lnTo>
                  <a:pt x="889791" y="889791"/>
                </a:lnTo>
                <a:lnTo>
                  <a:pt x="0" y="889791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47986" y="7185795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5">
                <a:moveTo>
                  <a:pt x="0" y="0"/>
                </a:moveTo>
                <a:lnTo>
                  <a:pt x="856210" y="0"/>
                </a:lnTo>
                <a:lnTo>
                  <a:pt x="856210" y="856210"/>
                </a:lnTo>
                <a:lnTo>
                  <a:pt x="0" y="856210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82017" y="7185795"/>
            <a:ext cx="856615" cy="856615"/>
          </a:xfrm>
          <a:custGeom>
            <a:avLst/>
            <a:gdLst/>
            <a:ahLst/>
            <a:cxnLst/>
            <a:rect l="l" t="t" r="r" b="b"/>
            <a:pathLst>
              <a:path w="856615" h="856615">
                <a:moveTo>
                  <a:pt x="0" y="0"/>
                </a:moveTo>
                <a:lnTo>
                  <a:pt x="856210" y="0"/>
                </a:lnTo>
                <a:lnTo>
                  <a:pt x="856210" y="856210"/>
                </a:lnTo>
                <a:lnTo>
                  <a:pt x="0" y="856210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823332" y="7185792"/>
            <a:ext cx="835660" cy="835660"/>
          </a:xfrm>
          <a:custGeom>
            <a:avLst/>
            <a:gdLst/>
            <a:ahLst/>
            <a:cxnLst/>
            <a:rect l="l" t="t" r="r" b="b"/>
            <a:pathLst>
              <a:path w="835659" h="835659">
                <a:moveTo>
                  <a:pt x="0" y="0"/>
                </a:moveTo>
                <a:lnTo>
                  <a:pt x="835582" y="0"/>
                </a:lnTo>
                <a:lnTo>
                  <a:pt x="835582" y="835582"/>
                </a:lnTo>
                <a:lnTo>
                  <a:pt x="0" y="835582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36735" y="7185792"/>
            <a:ext cx="835660" cy="835660"/>
          </a:xfrm>
          <a:custGeom>
            <a:avLst/>
            <a:gdLst/>
            <a:ahLst/>
            <a:cxnLst/>
            <a:rect l="l" t="t" r="r" b="b"/>
            <a:pathLst>
              <a:path w="835659" h="835659">
                <a:moveTo>
                  <a:pt x="0" y="0"/>
                </a:moveTo>
                <a:lnTo>
                  <a:pt x="835582" y="0"/>
                </a:lnTo>
                <a:lnTo>
                  <a:pt x="835582" y="835582"/>
                </a:lnTo>
                <a:lnTo>
                  <a:pt x="0" y="835582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80901" y="7185792"/>
            <a:ext cx="1172845" cy="1172845"/>
          </a:xfrm>
          <a:custGeom>
            <a:avLst/>
            <a:gdLst/>
            <a:ahLst/>
            <a:cxnLst/>
            <a:rect l="l" t="t" r="r" b="b"/>
            <a:pathLst>
              <a:path w="1172844" h="1172845">
                <a:moveTo>
                  <a:pt x="0" y="0"/>
                </a:moveTo>
                <a:lnTo>
                  <a:pt x="1172223" y="0"/>
                </a:lnTo>
                <a:lnTo>
                  <a:pt x="1172223" y="1172223"/>
                </a:lnTo>
                <a:lnTo>
                  <a:pt x="0" y="1172223"/>
                </a:lnTo>
                <a:lnTo>
                  <a:pt x="0" y="0"/>
                </a:lnTo>
                <a:close/>
              </a:path>
            </a:pathLst>
          </a:custGeom>
          <a:solidFill>
            <a:srgbClr val="9BE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20093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4521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20093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04521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7276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7276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80992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80992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53747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26502" y="5476695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10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53747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26502" y="6103149"/>
            <a:ext cx="895350" cy="537210"/>
          </a:xfrm>
          <a:custGeom>
            <a:avLst/>
            <a:gdLst/>
            <a:ahLst/>
            <a:cxnLst/>
            <a:rect l="l" t="t" r="r" b="b"/>
            <a:pathLst>
              <a:path w="895350" h="537209">
                <a:moveTo>
                  <a:pt x="0" y="0"/>
                </a:moveTo>
                <a:lnTo>
                  <a:pt x="894934" y="0"/>
                </a:lnTo>
                <a:lnTo>
                  <a:pt x="894934" y="536960"/>
                </a:lnTo>
                <a:lnTo>
                  <a:pt x="0" y="5369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12382" y="5395533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89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72714" y="5395547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89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32966" y="5395560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89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993433" y="6074671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90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868062" y="6074685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90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63989" y="6074685"/>
            <a:ext cx="618490" cy="618490"/>
          </a:xfrm>
          <a:custGeom>
            <a:avLst/>
            <a:gdLst/>
            <a:ahLst/>
            <a:cxnLst/>
            <a:rect l="l" t="t" r="r" b="b"/>
            <a:pathLst>
              <a:path w="618490" h="618490">
                <a:moveTo>
                  <a:pt x="0" y="0"/>
                </a:moveTo>
                <a:lnTo>
                  <a:pt x="618106" y="0"/>
                </a:lnTo>
                <a:lnTo>
                  <a:pt x="618106" y="618106"/>
                </a:lnTo>
                <a:lnTo>
                  <a:pt x="0" y="618106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23332" y="5366935"/>
            <a:ext cx="707390" cy="707390"/>
          </a:xfrm>
          <a:custGeom>
            <a:avLst/>
            <a:gdLst/>
            <a:ahLst/>
            <a:cxnLst/>
            <a:rect l="l" t="t" r="r" b="b"/>
            <a:pathLst>
              <a:path w="707390" h="707389">
                <a:moveTo>
                  <a:pt x="0" y="0"/>
                </a:moveTo>
                <a:lnTo>
                  <a:pt x="706964" y="0"/>
                </a:lnTo>
                <a:lnTo>
                  <a:pt x="706964" y="706964"/>
                </a:lnTo>
                <a:lnTo>
                  <a:pt x="0" y="706964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608117" y="5366935"/>
            <a:ext cx="707390" cy="707390"/>
          </a:xfrm>
          <a:custGeom>
            <a:avLst/>
            <a:gdLst/>
            <a:ahLst/>
            <a:cxnLst/>
            <a:rect l="l" t="t" r="r" b="b"/>
            <a:pathLst>
              <a:path w="707390" h="707389">
                <a:moveTo>
                  <a:pt x="0" y="0"/>
                </a:moveTo>
                <a:lnTo>
                  <a:pt x="706964" y="0"/>
                </a:lnTo>
                <a:lnTo>
                  <a:pt x="706964" y="706964"/>
                </a:lnTo>
                <a:lnTo>
                  <a:pt x="0" y="706964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823332" y="6143582"/>
            <a:ext cx="758190" cy="758190"/>
          </a:xfrm>
          <a:custGeom>
            <a:avLst/>
            <a:gdLst/>
            <a:ahLst/>
            <a:cxnLst/>
            <a:rect l="l" t="t" r="r" b="b"/>
            <a:pathLst>
              <a:path w="758190" h="758190">
                <a:moveTo>
                  <a:pt x="0" y="0"/>
                </a:moveTo>
                <a:lnTo>
                  <a:pt x="758153" y="0"/>
                </a:lnTo>
                <a:lnTo>
                  <a:pt x="758153" y="758153"/>
                </a:lnTo>
                <a:lnTo>
                  <a:pt x="0" y="758153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659306" y="6143582"/>
            <a:ext cx="758190" cy="758190"/>
          </a:xfrm>
          <a:custGeom>
            <a:avLst/>
            <a:gdLst/>
            <a:ahLst/>
            <a:cxnLst/>
            <a:rect l="l" t="t" r="r" b="b"/>
            <a:pathLst>
              <a:path w="758190" h="758190">
                <a:moveTo>
                  <a:pt x="0" y="0"/>
                </a:moveTo>
                <a:lnTo>
                  <a:pt x="758153" y="0"/>
                </a:lnTo>
                <a:lnTo>
                  <a:pt x="758153" y="758153"/>
                </a:lnTo>
                <a:lnTo>
                  <a:pt x="0" y="758153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79435" y="5462927"/>
            <a:ext cx="1256665" cy="1256665"/>
          </a:xfrm>
          <a:custGeom>
            <a:avLst/>
            <a:gdLst/>
            <a:ahLst/>
            <a:cxnLst/>
            <a:rect l="l" t="t" r="r" b="b"/>
            <a:pathLst>
              <a:path w="1256665" h="1256665">
                <a:moveTo>
                  <a:pt x="0" y="0"/>
                </a:moveTo>
                <a:lnTo>
                  <a:pt x="1256660" y="0"/>
                </a:lnTo>
                <a:lnTo>
                  <a:pt x="1256660" y="1256660"/>
                </a:lnTo>
                <a:lnTo>
                  <a:pt x="0" y="1256660"/>
                </a:lnTo>
                <a:lnTo>
                  <a:pt x="0" y="0"/>
                </a:lnTo>
                <a:close/>
              </a:path>
            </a:pathLst>
          </a:custGeom>
          <a:solidFill>
            <a:srgbClr val="E1B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20858"/>
              </p:ext>
            </p:extLst>
          </p:nvPr>
        </p:nvGraphicFramePr>
        <p:xfrm>
          <a:off x="588708" y="3235419"/>
          <a:ext cx="18537552" cy="1253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2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3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1113155">
                        <a:lnSpc>
                          <a:spcPct val="100000"/>
                        </a:lnSpc>
                      </a:pPr>
                      <a:r>
                        <a:rPr sz="700" b="1" spc="70" dirty="0">
                          <a:solidFill>
                            <a:srgbClr val="6A82BC"/>
                          </a:solidFill>
                          <a:latin typeface="Calibri"/>
                          <a:cs typeface="Calibri"/>
                        </a:rPr>
                        <a:t>SCENARIO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55955">
                        <a:lnSpc>
                          <a:spcPts val="1355"/>
                        </a:lnSpc>
                      </a:pPr>
                      <a:r>
                        <a:rPr sz="1150" spc="75" dirty="0">
                          <a:latin typeface="Georgia"/>
                          <a:cs typeface="Georgia"/>
                        </a:rPr>
                        <a:t>Buying</a:t>
                      </a:r>
                      <a:endParaRPr sz="1150" dirty="0">
                        <a:latin typeface="Georgia"/>
                        <a:cs typeface="Georgia"/>
                      </a:endParaRPr>
                    </a:p>
                    <a:p>
                      <a:pPr marL="664210" marR="1911985" indent="126364">
                        <a:lnSpc>
                          <a:spcPct val="96600"/>
                        </a:lnSpc>
                        <a:spcBef>
                          <a:spcPts val="25"/>
                        </a:spcBef>
                        <a:tabLst>
                          <a:tab pos="1383665" algn="l"/>
                          <a:tab pos="1510665" algn="l"/>
                        </a:tabLst>
                      </a:pPr>
                      <a:r>
                        <a:rPr sz="1150" spc="85" dirty="0">
                          <a:latin typeface="Georgia"/>
                          <a:cs typeface="Georgia"/>
                        </a:rPr>
                        <a:t>New</a:t>
                      </a:r>
                      <a:r>
                        <a:rPr sz="1150" dirty="0">
                          <a:latin typeface="Georgia"/>
                          <a:cs typeface="Georgia"/>
                        </a:rPr>
                        <a:t>	</a:t>
                      </a:r>
                      <a:r>
                        <a:rPr sz="1725" baseline="2415" dirty="0">
                          <a:latin typeface="Calibri"/>
                          <a:cs typeface="Calibri"/>
                        </a:rPr>
                        <a:t>Order,</a:t>
                      </a:r>
                      <a:r>
                        <a:rPr sz="1725" spc="292" baseline="2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25" spc="-30" baseline="2415" dirty="0">
                          <a:latin typeface="Calibri"/>
                          <a:cs typeface="Calibri"/>
                        </a:rPr>
                        <a:t>Track </a:t>
                      </a:r>
                      <a:r>
                        <a:rPr sz="1725" spc="97" baseline="2415" dirty="0">
                          <a:latin typeface="Georgia"/>
                          <a:cs typeface="Georgia"/>
                        </a:rPr>
                        <a:t>fashion</a:t>
                      </a:r>
                      <a:r>
                        <a:rPr sz="1725" baseline="2415" dirty="0">
                          <a:latin typeface="Georgia"/>
                          <a:cs typeface="Georgia"/>
                        </a:rPr>
                        <a:t>		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1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150" spc="60" dirty="0">
                          <a:latin typeface="Georgia"/>
                          <a:cs typeface="Georgia"/>
                        </a:rPr>
                        <a:t>Clothes</a:t>
                      </a:r>
                      <a:endParaRPr sz="115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b="1" spc="80" dirty="0">
                          <a:latin typeface="Calibri"/>
                          <a:cs typeface="Calibri"/>
                        </a:rPr>
                        <a:t>Entice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20345" marR="1756410">
                        <a:lnSpc>
                          <a:spcPct val="101800"/>
                        </a:lnSpc>
                        <a:spcBef>
                          <a:spcPts val="540"/>
                        </a:spcBef>
                      </a:pP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How </a:t>
                      </a:r>
                      <a:r>
                        <a:rPr sz="1100" spc="6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someone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initially</a:t>
                      </a:r>
                      <a:r>
                        <a:rPr sz="1100" spc="6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aware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7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process?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b="1" spc="70" dirty="0">
                          <a:latin typeface="Calibri"/>
                          <a:cs typeface="Calibri"/>
                        </a:rPr>
                        <a:t>Enter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95580" marR="2292350">
                        <a:lnSpc>
                          <a:spcPct val="101800"/>
                        </a:lnSpc>
                        <a:spcBef>
                          <a:spcPts val="690"/>
                        </a:spcBef>
                      </a:pP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4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people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1100" spc="24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2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they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begin</a:t>
                      </a:r>
                      <a:r>
                        <a:rPr sz="1100" spc="18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9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process?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b="1" spc="140" dirty="0">
                          <a:latin typeface="Calibri"/>
                          <a:cs typeface="Calibri"/>
                        </a:rPr>
                        <a:t>Engage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47650" marR="1460500" algn="just">
                        <a:lnSpc>
                          <a:spcPct val="101800"/>
                        </a:lnSpc>
                        <a:spcBef>
                          <a:spcPts val="690"/>
                        </a:spcBef>
                      </a:pP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114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14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12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moments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18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8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process,</a:t>
                      </a:r>
                      <a:r>
                        <a:rPr sz="1100" spc="18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what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happens?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9019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55" dirty="0">
                          <a:latin typeface="Calibri"/>
                          <a:cs typeface="Calibri"/>
                        </a:rPr>
                        <a:t>Exit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90195" marR="743585">
                        <a:lnSpc>
                          <a:spcPct val="1018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4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people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typically</a:t>
                      </a:r>
                      <a:r>
                        <a:rPr sz="1100" spc="21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901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6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finishes?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800" b="1" spc="80" dirty="0">
                          <a:latin typeface="Calibri"/>
                          <a:cs typeface="Calibri"/>
                        </a:rPr>
                        <a:t>Extend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33679" marR="515620">
                        <a:lnSpc>
                          <a:spcPct val="1018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6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happens</a:t>
                      </a:r>
                      <a:r>
                        <a:rPr sz="1100" spc="1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100" spc="16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1100" spc="28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285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424242"/>
                          </a:solidFill>
                          <a:latin typeface="Calibri"/>
                          <a:cs typeface="Calibri"/>
                        </a:rPr>
                        <a:t>over?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</a:pPr>
                      <a:r>
                        <a:rPr sz="1450" b="1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064260" marR="1044575">
                        <a:lnSpc>
                          <a:spcPct val="1018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9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9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person</a:t>
                      </a:r>
                      <a:r>
                        <a:rPr sz="1100" spc="9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(or</a:t>
                      </a:r>
                      <a:r>
                        <a:rPr sz="1100" spc="9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group)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typically</a:t>
                      </a:r>
                      <a:r>
                        <a:rPr sz="1100" spc="21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experience?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ts val="635"/>
                        </a:lnSpc>
                        <a:spcBef>
                          <a:spcPts val="5"/>
                        </a:spcBef>
                        <a:tabLst>
                          <a:tab pos="1371600" algn="l"/>
                          <a:tab pos="2343150" algn="l"/>
                        </a:tabLst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Going</a:t>
                      </a:r>
                      <a:r>
                        <a:rPr sz="700" b="1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b="1" baseline="35714" dirty="0">
                          <a:latin typeface="Calibri"/>
                          <a:cs typeface="Calibri"/>
                        </a:rPr>
                        <a:t>Searching</a:t>
                      </a:r>
                      <a:r>
                        <a:rPr sz="1050" b="1" spc="577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37" baseline="35714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50" b="1" baseline="3571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Watch</a:t>
                      </a:r>
                      <a:r>
                        <a:rPr sz="7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Review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R="12065" algn="ctr">
                        <a:lnSpc>
                          <a:spcPts val="635"/>
                        </a:lnSpc>
                        <a:tabLst>
                          <a:tab pos="819785" algn="l"/>
                          <a:tab pos="1923414" algn="l"/>
                        </a:tabLst>
                      </a:pPr>
                      <a:r>
                        <a:rPr sz="1050" b="1" spc="-30" baseline="-35714" dirty="0">
                          <a:latin typeface="Calibri"/>
                          <a:cs typeface="Calibri"/>
                        </a:rPr>
                        <a:t>shop</a:t>
                      </a:r>
                      <a:r>
                        <a:rPr sz="1050" b="1" baseline="-3571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700" b="1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Fashion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b="1" spc="-15" baseline="-35714" dirty="0">
                          <a:latin typeface="Calibri"/>
                          <a:cs typeface="Calibri"/>
                        </a:rPr>
                        <a:t>vedios</a:t>
                      </a:r>
                      <a:endParaRPr sz="1050" baseline="-35714">
                        <a:latin typeface="Calibri"/>
                        <a:cs typeface="Calibri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Clothes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5435" marR="424815" indent="144145" algn="just">
                        <a:lnSpc>
                          <a:spcPct val="102200"/>
                        </a:lnSpc>
                        <a:spcBef>
                          <a:spcPts val="520"/>
                        </a:spcBef>
                        <a:tabLst>
                          <a:tab pos="1295400" algn="l"/>
                          <a:tab pos="1326515" algn="l"/>
                          <a:tab pos="1512570" algn="l"/>
                          <a:tab pos="2299335" algn="l"/>
                          <a:tab pos="2336165" algn="l"/>
                          <a:tab pos="248666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7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Peoples</a:t>
                      </a:r>
                      <a:r>
                        <a:rPr sz="7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7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Peoples</a:t>
                      </a:r>
                      <a:r>
                        <a:rPr sz="7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Watch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7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found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stay</a:t>
                      </a:r>
                      <a:r>
                        <a:rPr sz="7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fashion</a:t>
                      </a:r>
                      <a:r>
                        <a:rPr sz="7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cloths</a:t>
                      </a:r>
                      <a:r>
                        <a:rPr sz="7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shops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	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fashion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	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videos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312545" algn="l"/>
                          <a:tab pos="2513965" algn="l"/>
                        </a:tabLst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7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Confrm</a:t>
                      </a:r>
                      <a:r>
                        <a:rPr sz="700" b="1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463040" algn="l"/>
                          <a:tab pos="2441575" algn="l"/>
                        </a:tabLst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for</a:t>
                      </a:r>
                      <a:r>
                        <a:rPr sz="7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dress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reminder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419734" marR="641985" indent="-149860">
                        <a:lnSpc>
                          <a:spcPct val="102200"/>
                        </a:lnSpc>
                        <a:spcBef>
                          <a:spcPts val="520"/>
                        </a:spcBef>
                        <a:tabLst>
                          <a:tab pos="1299845" algn="l"/>
                          <a:tab pos="1336040" algn="l"/>
                          <a:tab pos="2242820" algn="l"/>
                          <a:tab pos="2356485" algn="l"/>
                        </a:tabLst>
                      </a:pPr>
                      <a:r>
                        <a:rPr sz="1050" baseline="11904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050" spc="179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deciding</a:t>
                      </a:r>
                      <a:r>
                        <a:rPr sz="1050" spc="179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87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7" baseline="11904" dirty="0">
                          <a:latin typeface="Calibri"/>
                          <a:cs typeface="Calibri"/>
                        </a:rPr>
                        <a:t>buy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7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fll</a:t>
                      </a:r>
                      <a:r>
                        <a:rPr sz="7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One</a:t>
                      </a:r>
                      <a:r>
                        <a:rPr sz="7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7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7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clothes</a:t>
                      </a:r>
                      <a:r>
                        <a:rPr sz="1050" spc="142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050" spc="142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baseline="11904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7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Dress</a:t>
                      </a:r>
                      <a:r>
                        <a:rPr sz="7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receive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552450" marR="653415" indent="-228600">
                        <a:lnSpc>
                          <a:spcPct val="102200"/>
                        </a:lnSpc>
                        <a:tabLst>
                          <a:tab pos="1323340" algn="l"/>
                          <a:tab pos="1383030" algn="l"/>
                          <a:tab pos="2254250" algn="l"/>
                          <a:tab pos="2393950" algn="l"/>
                        </a:tabLst>
                      </a:pPr>
                      <a:r>
                        <a:rPr sz="1050" baseline="11904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050" spc="157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157" baseline="119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5" baseline="11904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7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information,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a</a:t>
                      </a:r>
                      <a:r>
                        <a:rPr sz="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reminder</a:t>
                      </a:r>
                      <a:r>
                        <a:rPr sz="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7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5" baseline="11904" dirty="0">
                          <a:latin typeface="Calibri"/>
                          <a:cs typeface="Calibri"/>
                        </a:rPr>
                        <a:t>button</a:t>
                      </a:r>
                      <a:r>
                        <a:rPr sz="1050" baseline="11904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7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sent</a:t>
                      </a:r>
                      <a:r>
                        <a:rPr sz="7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user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658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8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5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R="560070" algn="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805815" algn="l"/>
                          <a:tab pos="1634489" algn="l"/>
                        </a:tabLst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800" b="1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b="1" spc="-10" dirty="0">
                          <a:latin typeface="Calibri"/>
                          <a:cs typeface="Calibri"/>
                        </a:rPr>
                        <a:t>Receiving</a:t>
                      </a:r>
                      <a:r>
                        <a:rPr sz="800" b="1" dirty="0">
                          <a:latin typeface="Calibri"/>
                          <a:cs typeface="Calibri"/>
                        </a:rPr>
                        <a:t>	Trail</a:t>
                      </a:r>
                      <a:r>
                        <a:rPr sz="8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5" dirty="0">
                          <a:latin typeface="Calibri"/>
                          <a:cs typeface="Calibri"/>
                        </a:rPr>
                        <a:t>on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2057400" marR="553085" indent="-1619885">
                        <a:lnSpc>
                          <a:spcPct val="102899"/>
                        </a:lnSpc>
                        <a:tabLst>
                          <a:tab pos="1280795" algn="l"/>
                          <a:tab pos="2138045" algn="l"/>
                        </a:tabLst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arriving</a:t>
                      </a:r>
                      <a:r>
                        <a:rPr sz="8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b="1" spc="-1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800" b="1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800" b="1" spc="-2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latin typeface="Calibri"/>
                          <a:cs typeface="Calibri"/>
                        </a:rPr>
                        <a:t>Clothes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67665">
                        <a:lnSpc>
                          <a:spcPts val="944"/>
                        </a:lnSpc>
                        <a:tabLst>
                          <a:tab pos="1221740" algn="l"/>
                          <a:tab pos="1969770" algn="l"/>
                        </a:tabLst>
                      </a:pPr>
                      <a:r>
                        <a:rPr sz="750" spc="-1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spc="82" baseline="3472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spc="75" baseline="347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aseline="3472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82" baseline="347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7" baseline="3472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1200" baseline="3472" dirty="0">
                          <a:latin typeface="Calibri"/>
                          <a:cs typeface="Calibri"/>
                        </a:rPr>
                        <a:t>	wear</a:t>
                      </a:r>
                      <a:r>
                        <a:rPr sz="1200" spc="202" baseline="347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7" baseline="3472" dirty="0">
                          <a:latin typeface="Calibri"/>
                          <a:cs typeface="Calibri"/>
                        </a:rPr>
                        <a:t>the</a:t>
                      </a:r>
                      <a:endParaRPr sz="1200" baseline="3472">
                        <a:latin typeface="Calibri"/>
                        <a:cs typeface="Calibri"/>
                      </a:endParaRPr>
                    </a:p>
                    <a:p>
                      <a:pPr marL="388620">
                        <a:lnSpc>
                          <a:spcPts val="944"/>
                        </a:lnSpc>
                        <a:tabLst>
                          <a:tab pos="1261110" algn="l"/>
                          <a:tab pos="1895475" algn="l"/>
                        </a:tabLst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7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	new</a:t>
                      </a:r>
                      <a:r>
                        <a:rPr sz="8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clothes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R="637540" algn="r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934719" algn="l"/>
                          <a:tab pos="1674495" algn="l"/>
                        </a:tabLst>
                      </a:pPr>
                      <a:r>
                        <a:rPr sz="1125" baseline="3703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25" spc="150" baseline="370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baseline="3703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1125" spc="157" baseline="370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spc="-15" baseline="3703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125" baseline="370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receiving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	for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size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R="609600" algn="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770255" algn="l"/>
                          <a:tab pos="1522095" algn="l"/>
                        </a:tabLst>
                      </a:pPr>
                      <a:r>
                        <a:rPr sz="1125" spc="-15" baseline="7407" dirty="0">
                          <a:latin typeface="Calibri"/>
                          <a:cs typeface="Calibri"/>
                        </a:rPr>
                        <a:t>arriving</a:t>
                      </a:r>
                      <a:r>
                        <a:rPr sz="1125" baseline="7407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checking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0185" marR="704215" indent="40005" algn="ctr">
                        <a:lnSpc>
                          <a:spcPct val="104600"/>
                        </a:lnSpc>
                        <a:spcBef>
                          <a:spcPts val="844"/>
                        </a:spcBef>
                        <a:tabLst>
                          <a:tab pos="963930" algn="l"/>
                          <a:tab pos="1014730" algn="l"/>
                          <a:tab pos="1038860" algn="l"/>
                        </a:tabLst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Writing</a:t>
                      </a:r>
                      <a:r>
                        <a:rPr sz="900" b="1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		Take</a:t>
                      </a:r>
                      <a:r>
                        <a:rPr sz="9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5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25" dirty="0">
                          <a:latin typeface="Calibri"/>
                          <a:cs typeface="Calibri"/>
                        </a:rPr>
                        <a:t>pic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submitting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			with</a:t>
                      </a:r>
                      <a:r>
                        <a:rPr sz="9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clothes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850" marR="562610" indent="1905">
                        <a:lnSpc>
                          <a:spcPct val="72600"/>
                        </a:lnSpc>
                        <a:tabLst>
                          <a:tab pos="970915" algn="l"/>
                          <a:tab pos="1047115" algn="l"/>
                          <a:tab pos="1089660" algn="l"/>
                        </a:tabLst>
                      </a:pPr>
                      <a:r>
                        <a:rPr sz="1125" baseline="7407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25" spc="209" baseline="740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baseline="7407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25" spc="209" baseline="740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spc="-15" baseline="7407" dirty="0">
                          <a:latin typeface="Calibri"/>
                          <a:cs typeface="Calibri"/>
                        </a:rPr>
                        <a:t>writes</a:t>
                      </a:r>
                      <a:r>
                        <a:rPr sz="1125" baseline="7407" dirty="0">
                          <a:latin typeface="Calibri"/>
                          <a:cs typeface="Calibri"/>
                        </a:rPr>
                        <a:t>			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10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7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500" baseline="-22222" dirty="0">
                          <a:latin typeface="Calibri"/>
                          <a:cs typeface="Calibri"/>
                        </a:rPr>
                        <a:t>images</a:t>
                      </a:r>
                      <a:r>
                        <a:rPr sz="1500" spc="427" baseline="-2222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baseline="-22222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gives</a:t>
                      </a:r>
                      <a:r>
                        <a:rPr sz="7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tour</a:t>
                      </a:r>
                      <a:r>
                        <a:rPr sz="7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5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500" baseline="-38888" dirty="0">
                          <a:latin typeface="Calibri"/>
                          <a:cs typeface="Calibri"/>
                        </a:rPr>
                        <a:t>friends</a:t>
                      </a:r>
                      <a:r>
                        <a:rPr sz="1500" spc="254" baseline="-38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-38888" dirty="0">
                          <a:latin typeface="Calibri"/>
                          <a:cs typeface="Calibri"/>
                        </a:rPr>
                        <a:t>and</a:t>
                      </a:r>
                      <a:endParaRPr sz="1500" baseline="-38888">
                        <a:latin typeface="Calibri"/>
                        <a:cs typeface="Calibri"/>
                      </a:endParaRPr>
                    </a:p>
                    <a:p>
                      <a:pPr marL="297180">
                        <a:lnSpc>
                          <a:spcPts val="780"/>
                        </a:lnSpc>
                      </a:pPr>
                      <a:r>
                        <a:rPr sz="750" dirty="0">
                          <a:latin typeface="Calibri"/>
                          <a:cs typeface="Calibri"/>
                        </a:rPr>
                        <a:t>star-</a:t>
                      </a:r>
                      <a:r>
                        <a:rPr sz="7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50" spc="-10" dirty="0">
                          <a:latin typeface="Calibri"/>
                          <a:cs typeface="Calibri"/>
                        </a:rPr>
                        <a:t>rating</a:t>
                      </a:r>
                      <a:endParaRPr sz="750">
                        <a:latin typeface="Calibri"/>
                        <a:cs typeface="Calibri"/>
                      </a:endParaRPr>
                    </a:p>
                    <a:p>
                      <a:pPr marL="360680">
                        <a:lnSpc>
                          <a:spcPts val="1110"/>
                        </a:lnSpc>
                        <a:tabLst>
                          <a:tab pos="1108075" algn="l"/>
                        </a:tabLst>
                      </a:pPr>
                      <a:r>
                        <a:rPr sz="1125" baseline="3703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125" spc="52" baseline="370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baseline="3703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25" spc="60" baseline="370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25" spc="-37" baseline="3703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125" baseline="370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relatives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72770" marR="619125" indent="-53975" algn="ctr">
                        <a:lnSpc>
                          <a:spcPct val="101400"/>
                        </a:lnSpc>
                      </a:pPr>
                      <a:r>
                        <a:rPr sz="1650" b="1" spc="80" dirty="0">
                          <a:latin typeface="Calibri"/>
                          <a:cs typeface="Calibri"/>
                        </a:rPr>
                        <a:t>Dress </a:t>
                      </a:r>
                      <a:r>
                        <a:rPr sz="1650" b="1" spc="70" dirty="0">
                          <a:latin typeface="Calibri"/>
                          <a:cs typeface="Calibri"/>
                        </a:rPr>
                        <a:t>appears</a:t>
                      </a:r>
                      <a:r>
                        <a:rPr sz="165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5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5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4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profile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4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Interactions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064260" marR="981075">
                        <a:lnSpc>
                          <a:spcPct val="101800"/>
                        </a:lnSpc>
                        <a:spcBef>
                          <a:spcPts val="660"/>
                        </a:spcBef>
                      </a:pP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interactions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1100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1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</a:t>
                      </a:r>
                      <a:r>
                        <a:rPr sz="1100" spc="1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along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way?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1729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People:</a:t>
                      </a:r>
                      <a:r>
                        <a:rPr sz="1100" b="1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1100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talk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to?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2172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b="1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Places:</a:t>
                      </a:r>
                      <a:r>
                        <a:rPr sz="1100" b="1" spc="23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100" spc="23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spc="23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they?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217295" marR="736600">
                        <a:lnSpc>
                          <a:spcPct val="101800"/>
                        </a:lnSpc>
                        <a:spcBef>
                          <a:spcPts val="685"/>
                        </a:spcBef>
                      </a:pPr>
                      <a:r>
                        <a:rPr sz="1100" b="1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Things:</a:t>
                      </a:r>
                      <a:r>
                        <a:rPr sz="1100" b="1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1100" spc="1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touchpoints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1100" spc="23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r>
                        <a:rPr sz="1100" spc="24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would</a:t>
                      </a:r>
                      <a:r>
                        <a:rPr sz="1100" spc="24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24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use?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9580" marR="386715" indent="-207645">
                        <a:lnSpc>
                          <a:spcPts val="860"/>
                        </a:lnSpc>
                        <a:tabLst>
                          <a:tab pos="1247140" algn="l"/>
                          <a:tab pos="1280160" algn="l"/>
                          <a:tab pos="2237740" algn="l"/>
                          <a:tab pos="22574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Ask</a:t>
                      </a:r>
                      <a:r>
                        <a:rPr sz="7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7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others</a:t>
                      </a:r>
                      <a:r>
                        <a:rPr sz="7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spc="75" baseline="35714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050" spc="67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050" spc="75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5" baseline="35714" dirty="0">
                          <a:latin typeface="Calibri"/>
                          <a:cs typeface="Calibri"/>
                        </a:rPr>
                        <a:t>Websites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Watch</a:t>
                      </a:r>
                      <a:r>
                        <a:rPr sz="7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7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7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shops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165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Offline</a:t>
                      </a:r>
                      <a:r>
                        <a:rPr sz="1050" spc="165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5" baseline="35714" dirty="0">
                          <a:latin typeface="Calibri"/>
                          <a:cs typeface="Calibri"/>
                        </a:rPr>
                        <a:t>shops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dress</a:t>
                      </a:r>
                      <a:r>
                        <a:rPr sz="7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collections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R="117475" algn="ctr">
                        <a:lnSpc>
                          <a:spcPts val="395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stores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09880">
                        <a:lnSpc>
                          <a:spcPts val="1140"/>
                        </a:lnSpc>
                        <a:tabLst>
                          <a:tab pos="1311275" algn="l"/>
                          <a:tab pos="2131695" algn="l"/>
                        </a:tabLst>
                      </a:pPr>
                      <a:r>
                        <a:rPr sz="1500" baseline="-13888" dirty="0">
                          <a:latin typeface="Calibri"/>
                          <a:cs typeface="Calibri"/>
                        </a:rPr>
                        <a:t>section</a:t>
                      </a:r>
                      <a:r>
                        <a:rPr sz="1500" spc="540" baseline="-13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-13888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00" baseline="-13888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Customer's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	Payment</a:t>
                      </a:r>
                      <a:r>
                        <a:rPr sz="85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overlay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  <a:p>
                      <a:pPr marL="241935">
                        <a:lnSpc>
                          <a:spcPts val="1075"/>
                        </a:lnSpc>
                        <a:tabLst>
                          <a:tab pos="1439545" algn="l"/>
                          <a:tab pos="2300605" algn="l"/>
                        </a:tabLst>
                      </a:pPr>
                      <a:r>
                        <a:rPr sz="1500" baseline="-25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202" baseline="-25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baseline="-25000" dirty="0">
                          <a:latin typeface="Calibri"/>
                          <a:cs typeface="Calibri"/>
                        </a:rPr>
                        <a:t>website,</a:t>
                      </a:r>
                      <a:r>
                        <a:rPr sz="1500" baseline="-250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	within</a:t>
                      </a:r>
                      <a:r>
                        <a:rPr sz="8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the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  <a:p>
                      <a:pPr marL="345440">
                        <a:lnSpc>
                          <a:spcPts val="1140"/>
                        </a:lnSpc>
                        <a:tabLst>
                          <a:tab pos="1247140" algn="l"/>
                          <a:tab pos="2334260" algn="l"/>
                        </a:tabLst>
                      </a:pPr>
                      <a:r>
                        <a:rPr sz="1500" spc="135" baseline="-33333" dirty="0">
                          <a:latin typeface="Calibri"/>
                          <a:cs typeface="Calibri"/>
                        </a:rPr>
                        <a:t>iOS</a:t>
                      </a:r>
                      <a:r>
                        <a:rPr sz="1500" spc="60" baseline="-333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baseline="-33333" dirty="0">
                          <a:latin typeface="Calibri"/>
                          <a:cs typeface="Calibri"/>
                        </a:rPr>
                        <a:t>app,</a:t>
                      </a:r>
                      <a:r>
                        <a:rPr sz="1500" baseline="-3333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(software</a:t>
                      </a:r>
                      <a:r>
                        <a:rPr sz="85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website,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  <a:p>
                      <a:pPr marL="1310005">
                        <a:lnSpc>
                          <a:spcPts val="975"/>
                        </a:lnSpc>
                        <a:spcBef>
                          <a:spcPts val="25"/>
                        </a:spcBef>
                        <a:tabLst>
                          <a:tab pos="2329180" algn="l"/>
                        </a:tabLst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Outlook</a:t>
                      </a:r>
                      <a:r>
                        <a:rPr sz="85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80" dirty="0">
                          <a:latin typeface="Calibri"/>
                          <a:cs typeface="Calibri"/>
                        </a:rPr>
                        <a:t>iOS</a:t>
                      </a:r>
                      <a:r>
                        <a:rPr sz="8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app,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  <a:p>
                      <a:pPr marL="285750">
                        <a:lnSpc>
                          <a:spcPts val="1090"/>
                        </a:lnSpc>
                        <a:tabLst>
                          <a:tab pos="1379220" algn="l"/>
                          <a:tab pos="2169795" algn="l"/>
                        </a:tabLst>
                      </a:pPr>
                      <a:r>
                        <a:rPr sz="1500" baseline="13888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500" spc="135" baseline="13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baseline="13888" dirty="0">
                          <a:latin typeface="Calibri"/>
                          <a:cs typeface="Calibri"/>
                        </a:rPr>
                        <a:t>Android</a:t>
                      </a:r>
                      <a:r>
                        <a:rPr sz="1500" baseline="13888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	or</a:t>
                      </a:r>
                      <a:r>
                        <a:rPr sz="85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Android</a:t>
                      </a:r>
                      <a:r>
                        <a:rPr sz="8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30" dirty="0">
                          <a:latin typeface="Calibri"/>
                          <a:cs typeface="Calibri"/>
                        </a:rPr>
                        <a:t>app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  <a:p>
                      <a:pPr marL="480695">
                        <a:lnSpc>
                          <a:spcPts val="1140"/>
                        </a:lnSpc>
                        <a:tabLst>
                          <a:tab pos="1318260" algn="l"/>
                        </a:tabLst>
                      </a:pPr>
                      <a:r>
                        <a:rPr sz="1500" spc="60" baseline="5555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500" baseline="5555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8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Gmail)</a:t>
                      </a:r>
                      <a:endParaRPr sz="8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28295" indent="-128270">
                        <a:lnSpc>
                          <a:spcPct val="100000"/>
                        </a:lnSpc>
                        <a:tabLst>
                          <a:tab pos="121539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Think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50" spc="135" baseline="-35353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650" spc="67" baseline="-3535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37" baseline="-35353" dirty="0">
                          <a:latin typeface="Calibri"/>
                          <a:cs typeface="Calibri"/>
                        </a:rPr>
                        <a:t>its</a:t>
                      </a:r>
                      <a:endParaRPr sz="1650" baseline="-35353">
                        <a:latin typeface="Calibri"/>
                        <a:cs typeface="Calibri"/>
                      </a:endParaRPr>
                    </a:p>
                    <a:p>
                      <a:pPr marL="345440" marR="1199515" indent="-17780">
                        <a:lnSpc>
                          <a:spcPct val="51800"/>
                        </a:lnSpc>
                        <a:spcBef>
                          <a:spcPts val="1370"/>
                        </a:spcBef>
                        <a:tabLst>
                          <a:tab pos="1203325" algn="l"/>
                        </a:tabLst>
                      </a:pPr>
                      <a:r>
                        <a:rPr sz="1650" spc="-15" baseline="35353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650" baseline="3535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quality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0209">
                        <a:lnSpc>
                          <a:spcPct val="100000"/>
                        </a:lnSpc>
                        <a:tabLst>
                          <a:tab pos="1340485" algn="l"/>
                        </a:tabLst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Look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50" spc="52" baseline="-32828" dirty="0">
                          <a:latin typeface="Calibri"/>
                          <a:cs typeface="Calibri"/>
                        </a:rPr>
                        <a:t>Feel</a:t>
                      </a:r>
                      <a:endParaRPr sz="1650" baseline="-32828">
                        <a:latin typeface="Calibri"/>
                        <a:cs typeface="Calibri"/>
                      </a:endParaRPr>
                    </a:p>
                    <a:p>
                      <a:pPr marL="174625" marR="491490" indent="48895">
                        <a:lnSpc>
                          <a:spcPct val="101200"/>
                        </a:lnSpc>
                        <a:tabLst>
                          <a:tab pos="115252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beautiful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50" spc="-15" baseline="-32828" dirty="0">
                          <a:latin typeface="Calibri"/>
                          <a:cs typeface="Calibri"/>
                        </a:rPr>
                        <a:t>motivated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clothes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5895" marR="903605" algn="ctr">
                        <a:lnSpc>
                          <a:spcPct val="103099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Recommendations </a:t>
                      </a:r>
                      <a:r>
                        <a:rPr sz="1050" spc="55" dirty="0">
                          <a:latin typeface="Calibri"/>
                          <a:cs typeface="Calibri"/>
                        </a:rPr>
                        <a:t>span</a:t>
                      </a:r>
                      <a:r>
                        <a:rPr sz="10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across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website,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396240" marR="1124585" algn="ctr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1050" spc="85" dirty="0">
                          <a:latin typeface="Calibri"/>
                          <a:cs typeface="Calibri"/>
                        </a:rPr>
                        <a:t>iOS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app,</a:t>
                      </a:r>
                      <a:r>
                        <a:rPr sz="10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Android</a:t>
                      </a:r>
                      <a:r>
                        <a:rPr sz="10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30" dirty="0">
                          <a:latin typeface="Calibri"/>
                          <a:cs typeface="Calibri"/>
                        </a:rPr>
                        <a:t>app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6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52830">
                        <a:lnSpc>
                          <a:spcPct val="100000"/>
                        </a:lnSpc>
                      </a:pPr>
                      <a:r>
                        <a:rPr sz="1450" b="1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Goals</a:t>
                      </a:r>
                      <a:r>
                        <a:rPr sz="1450" b="1" spc="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450" b="1" spc="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motivations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059815" marR="970280">
                        <a:lnSpc>
                          <a:spcPct val="1018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step,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8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person’s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goal</a:t>
                      </a:r>
                      <a:r>
                        <a:rPr sz="1100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8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motivation?</a:t>
                      </a:r>
                      <a:r>
                        <a:rPr sz="1100" spc="5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(“Help</a:t>
                      </a:r>
                      <a:r>
                        <a:rPr sz="1100" spc="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me...”</a:t>
                      </a:r>
                      <a:r>
                        <a:rPr sz="1100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“Help</a:t>
                      </a:r>
                      <a:r>
                        <a:rPr sz="1100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100" spc="10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avoid...”)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3050" marR="382905" indent="-10160">
                        <a:lnSpc>
                          <a:spcPct val="102200"/>
                        </a:lnSpc>
                        <a:spcBef>
                          <a:spcPts val="5"/>
                        </a:spcBef>
                        <a:tabLst>
                          <a:tab pos="1190625" algn="l"/>
                          <a:tab pos="1402715" algn="l"/>
                          <a:tab pos="2188845" algn="l"/>
                          <a:tab pos="227965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7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7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7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Help</a:t>
                      </a:r>
                      <a:r>
                        <a:rPr sz="7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7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7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050" spc="135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50" spc="142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42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050" spc="142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7" baseline="35714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50" spc="750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7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7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offer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discounts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050" baseline="35714" dirty="0">
                          <a:latin typeface="Calibri"/>
                          <a:cs typeface="Calibri"/>
                        </a:rPr>
                        <a:t>fashion</a:t>
                      </a:r>
                      <a:r>
                        <a:rPr sz="1050" spc="247" baseline="357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5" baseline="35714" dirty="0">
                          <a:latin typeface="Calibri"/>
                          <a:cs typeface="Calibri"/>
                        </a:rPr>
                        <a:t>clothes</a:t>
                      </a:r>
                      <a:endParaRPr sz="1050" baseline="3571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8290">
                        <a:lnSpc>
                          <a:spcPts val="944"/>
                        </a:lnSpc>
                        <a:tabLst>
                          <a:tab pos="1129030" algn="l"/>
                          <a:tab pos="2005330" algn="l"/>
                        </a:tabLst>
                      </a:pPr>
                      <a:r>
                        <a:rPr sz="1500" spc="75" baseline="2777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500" spc="52" baseline="2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2777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500" baseline="2777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7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7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75" spc="82" baseline="26143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275" spc="52" baseline="261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75" spc="-37" baseline="26143" dirty="0">
                          <a:latin typeface="Calibri"/>
                          <a:cs typeface="Calibri"/>
                        </a:rPr>
                        <a:t>me</a:t>
                      </a:r>
                      <a:endParaRPr sz="1275" baseline="26143">
                        <a:latin typeface="Calibri"/>
                        <a:cs typeface="Calibri"/>
                      </a:endParaRPr>
                    </a:p>
                    <a:p>
                      <a:pPr marL="248920">
                        <a:lnSpc>
                          <a:spcPts val="880"/>
                        </a:lnSpc>
                        <a:tabLst>
                          <a:tab pos="1216660" algn="l"/>
                          <a:tab pos="1929764" algn="l"/>
                        </a:tabLst>
                      </a:pPr>
                      <a:r>
                        <a:rPr sz="1500" baseline="-27777" dirty="0">
                          <a:latin typeface="Calibri"/>
                          <a:cs typeface="Calibri"/>
                        </a:rPr>
                        <a:t>commit</a:t>
                      </a:r>
                      <a:r>
                        <a:rPr sz="1500" spc="179" baseline="-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-27777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00" baseline="-27777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spc="-15" baseline="-11904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50" baseline="-11904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sure</a:t>
                      </a:r>
                      <a:r>
                        <a:rPr sz="8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50" dirty="0">
                          <a:latin typeface="Calibri"/>
                          <a:cs typeface="Calibri"/>
                        </a:rPr>
                        <a:t>I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217804">
                        <a:lnSpc>
                          <a:spcPts val="1010"/>
                        </a:lnSpc>
                        <a:tabLst>
                          <a:tab pos="1031240" algn="l"/>
                          <a:tab pos="1929130" algn="l"/>
                        </a:tabLst>
                      </a:pPr>
                      <a:r>
                        <a:rPr sz="1500" baseline="-36111" dirty="0">
                          <a:latin typeface="Calibri"/>
                          <a:cs typeface="Calibri"/>
                        </a:rPr>
                        <a:t>Buying</a:t>
                      </a:r>
                      <a:r>
                        <a:rPr sz="1500" spc="450" baseline="-361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baseline="-3611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00" baseline="-3611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baseline="3968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spc="142" baseline="396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968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050" spc="150" baseline="396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0" baseline="3968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050" baseline="3968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don't</a:t>
                      </a:r>
                      <a:r>
                        <a:rPr sz="8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forget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1031875">
                        <a:lnSpc>
                          <a:spcPts val="844"/>
                        </a:lnSpc>
                        <a:tabLst>
                          <a:tab pos="198437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7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7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much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75" baseline="-19607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275" spc="322" baseline="-1960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75" spc="-37" baseline="-19607" dirty="0">
                          <a:latin typeface="Calibri"/>
                          <a:cs typeface="Calibri"/>
                        </a:rPr>
                        <a:t>my</a:t>
                      </a:r>
                      <a:endParaRPr sz="1275" baseline="-19607">
                        <a:latin typeface="Calibri"/>
                        <a:cs typeface="Calibri"/>
                      </a:endParaRPr>
                    </a:p>
                    <a:p>
                      <a:pPr marL="306070">
                        <a:lnSpc>
                          <a:spcPts val="1155"/>
                        </a:lnSpc>
                        <a:tabLst>
                          <a:tab pos="1244600" algn="l"/>
                          <a:tab pos="202882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clothes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spc="-15" baseline="15873" dirty="0">
                          <a:latin typeface="Calibri"/>
                          <a:cs typeface="Calibri"/>
                        </a:rPr>
                        <a:t>hassle</a:t>
                      </a:r>
                      <a:r>
                        <a:rPr sz="1050" baseline="1587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75" spc="60" baseline="-19607" dirty="0">
                          <a:latin typeface="Calibri"/>
                          <a:cs typeface="Calibri"/>
                        </a:rPr>
                        <a:t>Orders</a:t>
                      </a:r>
                      <a:endParaRPr sz="1275" baseline="-19607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8125" marR="1315720" indent="-43180">
                        <a:lnSpc>
                          <a:spcPts val="1200"/>
                        </a:lnSpc>
                        <a:tabLst>
                          <a:tab pos="1007744" algn="l"/>
                        </a:tabLst>
                      </a:pPr>
                      <a:r>
                        <a:rPr sz="950" spc="60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9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2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25" spc="89" baseline="-35087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425" spc="60" baseline="-3508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25" spc="82" baseline="-35087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25" spc="60" baseline="-3508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25" spc="-37" baseline="-35087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25" baseline="-3508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door</a:t>
                      </a:r>
                      <a:r>
                        <a:rPr sz="9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20" dirty="0">
                          <a:latin typeface="Calibri"/>
                          <a:cs typeface="Calibri"/>
                        </a:rPr>
                        <a:t>step</a:t>
                      </a:r>
                      <a:endParaRPr sz="950">
                        <a:latin typeface="Calibri"/>
                        <a:cs typeface="Calibri"/>
                      </a:endParaRPr>
                    </a:p>
                    <a:p>
                      <a:pPr marL="1130935" marR="1438910" indent="-862965">
                        <a:lnSpc>
                          <a:spcPct val="52600"/>
                        </a:lnSpc>
                        <a:spcBef>
                          <a:spcPts val="550"/>
                        </a:spcBef>
                        <a:tabLst>
                          <a:tab pos="1229995" algn="l"/>
                        </a:tabLst>
                      </a:pPr>
                      <a:r>
                        <a:rPr sz="950" spc="-10" dirty="0">
                          <a:latin typeface="Calibri"/>
                          <a:cs typeface="Calibri"/>
                        </a:rPr>
                        <a:t>delivery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425" spc="44" baseline="35087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950" spc="-10" dirty="0">
                          <a:latin typeface="Calibri"/>
                          <a:cs typeface="Calibri"/>
                        </a:rPr>
                        <a:t>fashion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6850" marR="1234440" algn="ctr">
                        <a:lnSpc>
                          <a:spcPct val="103400"/>
                        </a:lnSpc>
                      </a:pPr>
                      <a:r>
                        <a:rPr sz="1050" spc="55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0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05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050" spc="7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0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feelings </a:t>
                      </a:r>
                      <a:r>
                        <a:rPr sz="1050" spc="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050" spc="40" dirty="0">
                          <a:latin typeface="Calibri"/>
                          <a:cs typeface="Calibri"/>
                        </a:rPr>
                        <a:t>awkwardness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1610" marR="1020444" algn="ctr">
                        <a:lnSpc>
                          <a:spcPct val="101000"/>
                        </a:lnSpc>
                        <a:spcBef>
                          <a:spcPts val="5"/>
                        </a:spcBef>
                      </a:pPr>
                      <a:r>
                        <a:rPr sz="1400" spc="55" dirty="0">
                          <a:latin typeface="Calibri"/>
                          <a:cs typeface="Calibri"/>
                        </a:rPr>
                        <a:t>Help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see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ways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Look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25">
                <a:tc>
                  <a:txBody>
                    <a:bodyPr/>
                    <a:lstStyle/>
                    <a:p>
                      <a:pPr marL="10528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50" b="1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450" b="1" spc="7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moments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059815" marR="997585">
                        <a:lnSpc>
                          <a:spcPct val="101800"/>
                        </a:lnSpc>
                        <a:spcBef>
                          <a:spcPts val="459"/>
                        </a:spcBef>
                      </a:pP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typical</a:t>
                      </a:r>
                      <a:r>
                        <a:rPr sz="1100" spc="13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person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100" spc="24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enjoyable,</a:t>
                      </a:r>
                      <a:r>
                        <a:rPr sz="1100" spc="2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productive,</a:t>
                      </a:r>
                      <a:r>
                        <a:rPr sz="1100" spc="2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fun,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motivating,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delightful,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exciting?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34645" marR="1386205" indent="-22225">
                        <a:lnSpc>
                          <a:spcPct val="102200"/>
                        </a:lnSpc>
                        <a:tabLst>
                          <a:tab pos="1245870" algn="l"/>
                          <a:tab pos="152717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7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clothes</a:t>
                      </a:r>
                      <a:r>
                        <a:rPr sz="7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look</a:t>
                      </a:r>
                      <a:r>
                        <a:rPr sz="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younger</a:t>
                      </a:r>
                      <a:r>
                        <a:rPr sz="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attractive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700" spc="25" dirty="0">
                          <a:latin typeface="Calibri"/>
                          <a:cs typeface="Calibri"/>
                        </a:rPr>
                        <a:t>age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1780539" indent="147955">
                        <a:lnSpc>
                          <a:spcPts val="1040"/>
                        </a:lnSpc>
                        <a:spcBef>
                          <a:spcPts val="1335"/>
                        </a:spcBef>
                        <a:tabLst>
                          <a:tab pos="1129665" algn="l"/>
                          <a:tab pos="1212215" algn="l"/>
                        </a:tabLst>
                      </a:pPr>
                      <a:r>
                        <a:rPr sz="1500" spc="-15" baseline="-13888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500" baseline="-13888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We've</a:t>
                      </a:r>
                      <a:r>
                        <a:rPr sz="8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heard</a:t>
                      </a:r>
                      <a:r>
                        <a:rPr sz="8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aseline="-22222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500" spc="247" baseline="-2222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-22222" dirty="0">
                          <a:latin typeface="Calibri"/>
                          <a:cs typeface="Calibri"/>
                        </a:rPr>
                        <a:t>fow</a:t>
                      </a:r>
                      <a:r>
                        <a:rPr sz="1500" baseline="-22222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500" spc="-315" baseline="-2222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8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aseline="-3055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500" spc="142" baseline="-30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aseline="-3055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500" spc="142" baseline="-30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baseline="-30555" dirty="0">
                          <a:latin typeface="Calibri"/>
                          <a:cs typeface="Calibri"/>
                        </a:rPr>
                        <a:t>bare-</a:t>
                      </a:r>
                      <a:r>
                        <a:rPr sz="1500" baseline="-30555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people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8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aseline="-41666" dirty="0">
                          <a:latin typeface="Calibri"/>
                          <a:cs typeface="Calibri"/>
                        </a:rPr>
                        <a:t>bones</a:t>
                      </a:r>
                      <a:r>
                        <a:rPr sz="1500" spc="367" baseline="-4166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7" baseline="-41666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baseline="-41666" dirty="0">
                          <a:latin typeface="Calibri"/>
                          <a:cs typeface="Calibri"/>
                        </a:rPr>
                        <a:t>		</a:t>
                      </a:r>
                      <a:r>
                        <a:rPr sz="1500" spc="-135" baseline="-4166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dirty="0">
                          <a:latin typeface="Calibri"/>
                          <a:cs typeface="Calibri"/>
                        </a:rPr>
                        <a:t>reminder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R="633095" algn="ctr">
                        <a:lnSpc>
                          <a:spcPts val="930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emails</a:t>
                      </a:r>
                      <a:r>
                        <a:rPr sz="8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50" spc="-20" dirty="0">
                          <a:latin typeface="Calibri"/>
                          <a:cs typeface="Calibri"/>
                        </a:rPr>
                        <a:t>were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391160">
                        <a:lnSpc>
                          <a:spcPts val="1135"/>
                        </a:lnSpc>
                        <a:tabLst>
                          <a:tab pos="1297940" algn="l"/>
                        </a:tabLst>
                      </a:pPr>
                      <a:r>
                        <a:rPr sz="1500" spc="-15" baseline="8333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1500" baseline="8333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850" spc="-10" dirty="0">
                          <a:latin typeface="Calibri"/>
                          <a:cs typeface="Calibri"/>
                        </a:rPr>
                        <a:t>essential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0504" marR="1640205" algn="ctr">
                        <a:lnSpc>
                          <a:spcPct val="102400"/>
                        </a:lnSpc>
                      </a:pPr>
                      <a:r>
                        <a:rPr sz="1250" spc="55" dirty="0">
                          <a:latin typeface="Calibri"/>
                          <a:cs typeface="Calibri"/>
                        </a:rPr>
                        <a:t>People</a:t>
                      </a:r>
                      <a:r>
                        <a:rPr sz="12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love</a:t>
                      </a:r>
                      <a:r>
                        <a:rPr sz="12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250" spc="45" dirty="0">
                          <a:latin typeface="Calibri"/>
                          <a:cs typeface="Calibri"/>
                        </a:rPr>
                        <a:t>Clothes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220345" marR="1630045" algn="ctr">
                        <a:lnSpc>
                          <a:spcPct val="102400"/>
                        </a:lnSpc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itself,</a:t>
                      </a:r>
                      <a:r>
                        <a:rPr sz="1250" spc="50" dirty="0">
                          <a:latin typeface="Calibri"/>
                          <a:cs typeface="Calibri"/>
                        </a:rPr>
                        <a:t> we </a:t>
                      </a:r>
                      <a:r>
                        <a:rPr sz="1250" spc="6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2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250" spc="50" dirty="0">
                          <a:latin typeface="Calibri"/>
                          <a:cs typeface="Calibri"/>
                        </a:rPr>
                        <a:t>98%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384810" marR="1793875" algn="ctr">
                        <a:lnSpc>
                          <a:spcPct val="10240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satisfaction rating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41325" marR="1076325" algn="ctr">
                        <a:lnSpc>
                          <a:spcPct val="103299"/>
                        </a:lnSpc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People 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generally 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self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8435" marR="814069" algn="ctr">
                        <a:lnSpc>
                          <a:spcPct val="10329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confident</a:t>
                      </a:r>
                      <a:r>
                        <a:rPr sz="14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when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put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clothes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 marR="849630" algn="ctr">
                        <a:lnSpc>
                          <a:spcPct val="104299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0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think</a:t>
                      </a:r>
                      <a:r>
                        <a:rPr sz="10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people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0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30" dirty="0">
                          <a:latin typeface="Calibri"/>
                          <a:cs typeface="Calibri"/>
                        </a:rPr>
                        <a:t>these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recommendations </a:t>
                      </a:r>
                      <a:r>
                        <a:rPr sz="1050" spc="65" dirty="0">
                          <a:latin typeface="Calibri"/>
                          <a:cs typeface="Calibri"/>
                        </a:rPr>
                        <a:t>because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276225" marR="874394" indent="148590" algn="just">
                        <a:lnSpc>
                          <a:spcPct val="104299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6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0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extremely</a:t>
                      </a:r>
                      <a:r>
                        <a:rPr sz="105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30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050" spc="60" dirty="0">
                          <a:latin typeface="Calibri"/>
                          <a:cs typeface="Calibri"/>
                        </a:rPr>
                        <a:t>engagement</a:t>
                      </a:r>
                      <a:r>
                        <a:rPr sz="10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rate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5275">
                <a:tc>
                  <a:txBody>
                    <a:bodyPr/>
                    <a:lstStyle/>
                    <a:p>
                      <a:pPr marL="10598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50" b="1" spc="7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Negative </a:t>
                      </a:r>
                      <a:r>
                        <a:rPr sz="1450" b="1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moments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1059815" marR="838835">
                        <a:lnSpc>
                          <a:spcPct val="1018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6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12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typical</a:t>
                      </a:r>
                      <a:r>
                        <a:rPr sz="1100" spc="13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person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100" spc="204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frustrating,</a:t>
                      </a:r>
                      <a:r>
                        <a:rPr sz="1100" spc="2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confusing,</a:t>
                      </a:r>
                      <a:r>
                        <a:rPr sz="1100" spc="204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angering,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costly,</a:t>
                      </a:r>
                      <a:r>
                        <a:rPr sz="1100" spc="16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7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time-</a:t>
                      </a:r>
                      <a:r>
                        <a:rPr sz="1100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consuming?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01320" marR="2114550" indent="-3810">
                        <a:lnSpc>
                          <a:spcPct val="101000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doesn't</a:t>
                      </a:r>
                      <a:r>
                        <a:rPr sz="105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found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fit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clothes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5915" marR="2680970" algn="ctr">
                        <a:lnSpc>
                          <a:spcPct val="102699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Trepidation about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84480" marR="2628900" algn="ctr">
                        <a:lnSpc>
                          <a:spcPct val="102699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purchase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("I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0" dirty="0">
                          <a:latin typeface="Calibri"/>
                          <a:cs typeface="Calibri"/>
                        </a:rPr>
                        <a:t>hope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35" dirty="0">
                          <a:latin typeface="Calibri"/>
                          <a:cs typeface="Calibri"/>
                        </a:rPr>
                        <a:t>be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R="23444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worth</a:t>
                      </a:r>
                      <a:r>
                        <a:rPr sz="10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it!")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34950" marR="1919605" algn="ctr">
                        <a:lnSpc>
                          <a:spcPct val="102299"/>
                        </a:lnSpc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Sometimes receive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wrong clothes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0200" marR="1077595" algn="ctr">
                        <a:lnSpc>
                          <a:spcPct val="101699"/>
                        </a:lnSpc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Customers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report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03835" marR="951230" algn="ctr">
                        <a:lnSpc>
                          <a:spcPct val="10169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feeling</a:t>
                      </a:r>
                      <a:r>
                        <a:rPr sz="14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review fatigue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885">
                <a:tc>
                  <a:txBody>
                    <a:bodyPr/>
                    <a:lstStyle/>
                    <a:p>
                      <a:pPr marL="105981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450" b="1" spc="8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Areas</a:t>
                      </a:r>
                      <a:r>
                        <a:rPr sz="1450" b="1" spc="8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b="1" spc="8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opportunity</a:t>
                      </a:r>
                      <a:endParaRPr sz="1450" dirty="0">
                        <a:latin typeface="Calibri"/>
                        <a:cs typeface="Calibri"/>
                      </a:endParaRPr>
                    </a:p>
                    <a:p>
                      <a:pPr marL="1059815" marR="1076960">
                        <a:lnSpc>
                          <a:spcPct val="101800"/>
                        </a:lnSpc>
                        <a:spcBef>
                          <a:spcPts val="434"/>
                        </a:spcBef>
                      </a:pP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might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11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step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better?</a:t>
                      </a:r>
                      <a:r>
                        <a:rPr sz="1100" spc="6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ideas</a:t>
                      </a:r>
                      <a:r>
                        <a:rPr sz="1100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7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have?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r>
                        <a:rPr sz="1100" spc="15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5" dirty="0">
                          <a:solidFill>
                            <a:srgbClr val="2F2F2F"/>
                          </a:solidFill>
                          <a:latin typeface="Calibri"/>
                          <a:cs typeface="Calibri"/>
                        </a:rPr>
                        <a:t>suggested?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ts val="690"/>
                        </a:lnSpc>
                        <a:spcBef>
                          <a:spcPts val="625"/>
                        </a:spcBef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25" dirty="0">
                          <a:latin typeface="Calibri"/>
                          <a:cs typeface="Calibri"/>
                        </a:rPr>
                        <a:t>to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237490">
                        <a:lnSpc>
                          <a:spcPts val="805"/>
                        </a:lnSpc>
                        <a:tabLst>
                          <a:tab pos="1251585" algn="l"/>
                        </a:tabLst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6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6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shop</a:t>
                      </a:r>
                      <a:r>
                        <a:rPr sz="6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2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50" baseline="3968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050" spc="195" baseline="396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aseline="3968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050" spc="195" baseline="396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37" baseline="3968" dirty="0">
                          <a:latin typeface="Calibri"/>
                          <a:cs typeface="Calibri"/>
                        </a:rPr>
                        <a:t>at</a:t>
                      </a:r>
                      <a:endParaRPr sz="1050" baseline="3968">
                        <a:latin typeface="Calibri"/>
                        <a:cs typeface="Calibri"/>
                      </a:endParaRPr>
                    </a:p>
                    <a:p>
                      <a:pPr marL="269875">
                        <a:lnSpc>
                          <a:spcPts val="805"/>
                        </a:lnSpc>
                        <a:tabLst>
                          <a:tab pos="1396365" algn="l"/>
                        </a:tabLst>
                      </a:pPr>
                      <a:r>
                        <a:rPr sz="900" baseline="9259" dirty="0">
                          <a:latin typeface="Calibri"/>
                          <a:cs typeface="Calibri"/>
                        </a:rPr>
                        <a:t>experiences</a:t>
                      </a:r>
                      <a:r>
                        <a:rPr sz="900" spc="585" baseline="925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baseline="9259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900" baseline="9259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place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19075">
                        <a:lnSpc>
                          <a:spcPts val="690"/>
                        </a:lnSpc>
                      </a:pPr>
                      <a:r>
                        <a:rPr sz="600" dirty="0">
                          <a:latin typeface="Calibri"/>
                          <a:cs typeface="Calibri"/>
                        </a:rPr>
                        <a:t>having</a:t>
                      </a:r>
                      <a:r>
                        <a:rPr sz="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6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6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6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20" dirty="0">
                          <a:latin typeface="Calibri"/>
                          <a:cs typeface="Calibri"/>
                        </a:rPr>
                        <a:t>them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197485" marR="2854960" indent="34290">
                        <a:lnSpc>
                          <a:spcPct val="103699"/>
                        </a:lnSpc>
                      </a:pPr>
                      <a:r>
                        <a:rPr sz="950" spc="9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9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55" dirty="0">
                          <a:latin typeface="Calibri"/>
                          <a:cs typeface="Calibri"/>
                        </a:rPr>
                        <a:t>Cash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9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10" dirty="0">
                          <a:latin typeface="Calibri"/>
                          <a:cs typeface="Calibri"/>
                        </a:rPr>
                        <a:t>delivery</a:t>
                      </a:r>
                      <a:endParaRPr sz="9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76530" marR="1651000" algn="ctr">
                        <a:lnSpc>
                          <a:spcPct val="103899"/>
                        </a:lnSpc>
                      </a:pPr>
                      <a:r>
                        <a:rPr sz="1550" spc="95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might 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7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our 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5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5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5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90" dirty="0">
                          <a:latin typeface="Calibri"/>
                          <a:cs typeface="Calibri"/>
                        </a:rPr>
                        <a:t>sizes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4180" marR="1216660" indent="-15875" algn="ctr">
                        <a:lnSpc>
                          <a:spcPct val="105500"/>
                        </a:lnSpc>
                      </a:pPr>
                      <a:r>
                        <a:rPr sz="950" spc="7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9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10" dirty="0">
                          <a:latin typeface="Calibri"/>
                          <a:cs typeface="Calibri"/>
                        </a:rPr>
                        <a:t>might </a:t>
                      </a:r>
                      <a:r>
                        <a:rPr sz="950" spc="6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9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5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9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25" dirty="0">
                          <a:latin typeface="Calibri"/>
                          <a:cs typeface="Calibri"/>
                        </a:rPr>
                        <a:t>it</a:t>
                      </a:r>
                      <a:endParaRPr sz="950">
                        <a:latin typeface="Calibri"/>
                        <a:cs typeface="Calibri"/>
                      </a:endParaRPr>
                    </a:p>
                    <a:p>
                      <a:pPr marL="197485" marR="973455" algn="ctr">
                        <a:lnSpc>
                          <a:spcPct val="105500"/>
                        </a:lnSpc>
                      </a:pPr>
                      <a:r>
                        <a:rPr sz="950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9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9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tipping</a:t>
                      </a:r>
                      <a:r>
                        <a:rPr sz="9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50" spc="50" dirty="0">
                          <a:latin typeface="Calibri"/>
                          <a:cs typeface="Calibri"/>
                        </a:rPr>
                        <a:t> appreciated</a:t>
                      </a:r>
                      <a:r>
                        <a:rPr sz="9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9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spc="-2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950" spc="45" dirty="0">
                          <a:latin typeface="Calibri"/>
                          <a:cs typeface="Calibri"/>
                        </a:rPr>
                        <a:t> necessary?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EDEDE"/>
                      </a:solidFill>
                      <a:prstDash val="solid"/>
                    </a:lnL>
                    <a:lnR w="12700">
                      <a:solidFill>
                        <a:srgbClr val="DEDEDE"/>
                      </a:solidFill>
                      <a:prstDash val="solid"/>
                    </a:lnR>
                    <a:lnT w="12700">
                      <a:solidFill>
                        <a:srgbClr val="DEDEDE"/>
                      </a:solidFill>
                      <a:prstDash val="solid"/>
                    </a:lnT>
                    <a:lnB w="12700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4925136" y="3553951"/>
            <a:ext cx="434340" cy="450850"/>
          </a:xfrm>
          <a:custGeom>
            <a:avLst/>
            <a:gdLst/>
            <a:ahLst/>
            <a:cxnLst/>
            <a:rect l="l" t="t" r="r" b="b"/>
            <a:pathLst>
              <a:path w="434339" h="450850">
                <a:moveTo>
                  <a:pt x="227431" y="282409"/>
                </a:moveTo>
                <a:lnTo>
                  <a:pt x="222783" y="277761"/>
                </a:lnTo>
                <a:lnTo>
                  <a:pt x="211328" y="277761"/>
                </a:lnTo>
                <a:lnTo>
                  <a:pt x="206679" y="282409"/>
                </a:lnTo>
                <a:lnTo>
                  <a:pt x="206679" y="309410"/>
                </a:lnTo>
                <a:lnTo>
                  <a:pt x="211328" y="314058"/>
                </a:lnTo>
                <a:lnTo>
                  <a:pt x="217055" y="314058"/>
                </a:lnTo>
                <a:lnTo>
                  <a:pt x="222783" y="314058"/>
                </a:lnTo>
                <a:lnTo>
                  <a:pt x="227431" y="309410"/>
                </a:lnTo>
                <a:lnTo>
                  <a:pt x="227431" y="282409"/>
                </a:lnTo>
                <a:close/>
              </a:path>
              <a:path w="434339" h="450850">
                <a:moveTo>
                  <a:pt x="227431" y="152755"/>
                </a:moveTo>
                <a:lnTo>
                  <a:pt x="222783" y="148107"/>
                </a:lnTo>
                <a:lnTo>
                  <a:pt x="211328" y="148107"/>
                </a:lnTo>
                <a:lnTo>
                  <a:pt x="206679" y="152755"/>
                </a:lnTo>
                <a:lnTo>
                  <a:pt x="206679" y="257556"/>
                </a:lnTo>
                <a:lnTo>
                  <a:pt x="211328" y="262204"/>
                </a:lnTo>
                <a:lnTo>
                  <a:pt x="217055" y="262204"/>
                </a:lnTo>
                <a:lnTo>
                  <a:pt x="222783" y="262204"/>
                </a:lnTo>
                <a:lnTo>
                  <a:pt x="227431" y="257556"/>
                </a:lnTo>
                <a:lnTo>
                  <a:pt x="227431" y="152755"/>
                </a:lnTo>
                <a:close/>
              </a:path>
              <a:path w="434339" h="450850">
                <a:moveTo>
                  <a:pt x="434111" y="176530"/>
                </a:moveTo>
                <a:lnTo>
                  <a:pt x="413092" y="154940"/>
                </a:lnTo>
                <a:lnTo>
                  <a:pt x="412838" y="154940"/>
                </a:lnTo>
                <a:lnTo>
                  <a:pt x="412508" y="154901"/>
                </a:lnTo>
                <a:lnTo>
                  <a:pt x="412508" y="176530"/>
                </a:lnTo>
                <a:lnTo>
                  <a:pt x="411937" y="177800"/>
                </a:lnTo>
                <a:lnTo>
                  <a:pt x="411048" y="177800"/>
                </a:lnTo>
                <a:lnTo>
                  <a:pt x="368401" y="210820"/>
                </a:lnTo>
                <a:lnTo>
                  <a:pt x="362902" y="215900"/>
                </a:lnTo>
                <a:lnTo>
                  <a:pt x="358711" y="222250"/>
                </a:lnTo>
                <a:lnTo>
                  <a:pt x="355904" y="228600"/>
                </a:lnTo>
                <a:lnTo>
                  <a:pt x="354584" y="236220"/>
                </a:lnTo>
                <a:lnTo>
                  <a:pt x="354812" y="242570"/>
                </a:lnTo>
                <a:lnTo>
                  <a:pt x="356590" y="250190"/>
                </a:lnTo>
                <a:lnTo>
                  <a:pt x="359841" y="256540"/>
                </a:lnTo>
                <a:lnTo>
                  <a:pt x="364515" y="262890"/>
                </a:lnTo>
                <a:lnTo>
                  <a:pt x="403479" y="302260"/>
                </a:lnTo>
                <a:lnTo>
                  <a:pt x="403860" y="304800"/>
                </a:lnTo>
                <a:lnTo>
                  <a:pt x="403669" y="304800"/>
                </a:lnTo>
                <a:lnTo>
                  <a:pt x="402386" y="306070"/>
                </a:lnTo>
                <a:lnTo>
                  <a:pt x="398881" y="307340"/>
                </a:lnTo>
                <a:lnTo>
                  <a:pt x="348234" y="312420"/>
                </a:lnTo>
                <a:lnTo>
                  <a:pt x="347586" y="312420"/>
                </a:lnTo>
                <a:lnTo>
                  <a:pt x="335559" y="317500"/>
                </a:lnTo>
                <a:lnTo>
                  <a:pt x="329501" y="327660"/>
                </a:lnTo>
                <a:lnTo>
                  <a:pt x="327380" y="339090"/>
                </a:lnTo>
                <a:lnTo>
                  <a:pt x="327240" y="349250"/>
                </a:lnTo>
                <a:lnTo>
                  <a:pt x="327215" y="359410"/>
                </a:lnTo>
                <a:lnTo>
                  <a:pt x="326440" y="396240"/>
                </a:lnTo>
                <a:lnTo>
                  <a:pt x="325869" y="400050"/>
                </a:lnTo>
                <a:lnTo>
                  <a:pt x="319811" y="400050"/>
                </a:lnTo>
                <a:lnTo>
                  <a:pt x="318096" y="398780"/>
                </a:lnTo>
                <a:lnTo>
                  <a:pt x="286029" y="373380"/>
                </a:lnTo>
                <a:lnTo>
                  <a:pt x="265188" y="356870"/>
                </a:lnTo>
                <a:lnTo>
                  <a:pt x="264706" y="356870"/>
                </a:lnTo>
                <a:lnTo>
                  <a:pt x="259880" y="354330"/>
                </a:lnTo>
                <a:lnTo>
                  <a:pt x="255816" y="353060"/>
                </a:lnTo>
                <a:lnTo>
                  <a:pt x="251764" y="353060"/>
                </a:lnTo>
                <a:lnTo>
                  <a:pt x="225488" y="374650"/>
                </a:lnTo>
                <a:lnTo>
                  <a:pt x="223875" y="377190"/>
                </a:lnTo>
                <a:lnTo>
                  <a:pt x="223469" y="377190"/>
                </a:lnTo>
                <a:lnTo>
                  <a:pt x="205994" y="426720"/>
                </a:lnTo>
                <a:lnTo>
                  <a:pt x="204165" y="429260"/>
                </a:lnTo>
                <a:lnTo>
                  <a:pt x="202552" y="430530"/>
                </a:lnTo>
                <a:lnTo>
                  <a:pt x="201231" y="430530"/>
                </a:lnTo>
                <a:lnTo>
                  <a:pt x="199466" y="429260"/>
                </a:lnTo>
                <a:lnTo>
                  <a:pt x="197764" y="425450"/>
                </a:lnTo>
                <a:lnTo>
                  <a:pt x="178904" y="374650"/>
                </a:lnTo>
                <a:lnTo>
                  <a:pt x="178587" y="374650"/>
                </a:lnTo>
                <a:lnTo>
                  <a:pt x="177761" y="373380"/>
                </a:lnTo>
                <a:lnTo>
                  <a:pt x="172847" y="365760"/>
                </a:lnTo>
                <a:lnTo>
                  <a:pt x="165036" y="359410"/>
                </a:lnTo>
                <a:lnTo>
                  <a:pt x="155702" y="354330"/>
                </a:lnTo>
                <a:lnTo>
                  <a:pt x="145415" y="353060"/>
                </a:lnTo>
                <a:lnTo>
                  <a:pt x="139585" y="353060"/>
                </a:lnTo>
                <a:lnTo>
                  <a:pt x="133743" y="354330"/>
                </a:lnTo>
                <a:lnTo>
                  <a:pt x="128282" y="356870"/>
                </a:lnTo>
                <a:lnTo>
                  <a:pt x="78168" y="388620"/>
                </a:lnTo>
                <a:lnTo>
                  <a:pt x="73710" y="388620"/>
                </a:lnTo>
                <a:lnTo>
                  <a:pt x="71958" y="387350"/>
                </a:lnTo>
                <a:lnTo>
                  <a:pt x="70091" y="384810"/>
                </a:lnTo>
                <a:lnTo>
                  <a:pt x="70002" y="383540"/>
                </a:lnTo>
                <a:lnTo>
                  <a:pt x="70688" y="382270"/>
                </a:lnTo>
                <a:lnTo>
                  <a:pt x="98983" y="327660"/>
                </a:lnTo>
                <a:lnTo>
                  <a:pt x="99263" y="327660"/>
                </a:lnTo>
                <a:lnTo>
                  <a:pt x="101650" y="320040"/>
                </a:lnTo>
                <a:lnTo>
                  <a:pt x="102387" y="312420"/>
                </a:lnTo>
                <a:lnTo>
                  <a:pt x="101485" y="306070"/>
                </a:lnTo>
                <a:lnTo>
                  <a:pt x="23685" y="274320"/>
                </a:lnTo>
                <a:lnTo>
                  <a:pt x="21983" y="274320"/>
                </a:lnTo>
                <a:lnTo>
                  <a:pt x="22555" y="273050"/>
                </a:lnTo>
                <a:lnTo>
                  <a:pt x="23317" y="273050"/>
                </a:lnTo>
                <a:lnTo>
                  <a:pt x="65684" y="240030"/>
                </a:lnTo>
                <a:lnTo>
                  <a:pt x="71183" y="234950"/>
                </a:lnTo>
                <a:lnTo>
                  <a:pt x="75387" y="228600"/>
                </a:lnTo>
                <a:lnTo>
                  <a:pt x="78181" y="222250"/>
                </a:lnTo>
                <a:lnTo>
                  <a:pt x="79502" y="214630"/>
                </a:lnTo>
                <a:lnTo>
                  <a:pt x="79273" y="208280"/>
                </a:lnTo>
                <a:lnTo>
                  <a:pt x="77495" y="200660"/>
                </a:lnTo>
                <a:lnTo>
                  <a:pt x="74244" y="194310"/>
                </a:lnTo>
                <a:lnTo>
                  <a:pt x="69570" y="187960"/>
                </a:lnTo>
                <a:lnTo>
                  <a:pt x="30619" y="148590"/>
                </a:lnTo>
                <a:lnTo>
                  <a:pt x="30238" y="146050"/>
                </a:lnTo>
                <a:lnTo>
                  <a:pt x="30416" y="146050"/>
                </a:lnTo>
                <a:lnTo>
                  <a:pt x="31635" y="144780"/>
                </a:lnTo>
                <a:lnTo>
                  <a:pt x="34925" y="143510"/>
                </a:lnTo>
                <a:lnTo>
                  <a:pt x="90652" y="142240"/>
                </a:lnTo>
                <a:lnTo>
                  <a:pt x="91757" y="142240"/>
                </a:lnTo>
                <a:lnTo>
                  <a:pt x="102997" y="135890"/>
                </a:lnTo>
                <a:lnTo>
                  <a:pt x="107911" y="127000"/>
                </a:lnTo>
                <a:lnTo>
                  <a:pt x="108762" y="115570"/>
                </a:lnTo>
                <a:lnTo>
                  <a:pt x="107823" y="105410"/>
                </a:lnTo>
                <a:lnTo>
                  <a:pt x="106756" y="97790"/>
                </a:lnTo>
                <a:lnTo>
                  <a:pt x="107632" y="55880"/>
                </a:lnTo>
                <a:lnTo>
                  <a:pt x="107962" y="50800"/>
                </a:lnTo>
                <a:lnTo>
                  <a:pt x="112979" y="50800"/>
                </a:lnTo>
                <a:lnTo>
                  <a:pt x="115354" y="52070"/>
                </a:lnTo>
                <a:lnTo>
                  <a:pt x="163931" y="92710"/>
                </a:lnTo>
                <a:lnTo>
                  <a:pt x="164350" y="92710"/>
                </a:lnTo>
                <a:lnTo>
                  <a:pt x="171348" y="96520"/>
                </a:lnTo>
                <a:lnTo>
                  <a:pt x="177253" y="99060"/>
                </a:lnTo>
                <a:lnTo>
                  <a:pt x="182854" y="99060"/>
                </a:lnTo>
                <a:lnTo>
                  <a:pt x="192887" y="96520"/>
                </a:lnTo>
                <a:lnTo>
                  <a:pt x="200431" y="91440"/>
                </a:lnTo>
                <a:lnTo>
                  <a:pt x="205638" y="85090"/>
                </a:lnTo>
                <a:lnTo>
                  <a:pt x="208673" y="80010"/>
                </a:lnTo>
                <a:lnTo>
                  <a:pt x="208991" y="80010"/>
                </a:lnTo>
                <a:lnTo>
                  <a:pt x="209270" y="78740"/>
                </a:lnTo>
                <a:lnTo>
                  <a:pt x="209727" y="77470"/>
                </a:lnTo>
                <a:lnTo>
                  <a:pt x="229463" y="22860"/>
                </a:lnTo>
                <a:lnTo>
                  <a:pt x="231000" y="20320"/>
                </a:lnTo>
                <a:lnTo>
                  <a:pt x="234403" y="20320"/>
                </a:lnTo>
                <a:lnTo>
                  <a:pt x="236194" y="21590"/>
                </a:lnTo>
                <a:lnTo>
                  <a:pt x="238023" y="24130"/>
                </a:lnTo>
                <a:lnTo>
                  <a:pt x="253060" y="85090"/>
                </a:lnTo>
                <a:lnTo>
                  <a:pt x="253403" y="86360"/>
                </a:lnTo>
                <a:lnTo>
                  <a:pt x="280289" y="104140"/>
                </a:lnTo>
                <a:lnTo>
                  <a:pt x="286397" y="104140"/>
                </a:lnTo>
                <a:lnTo>
                  <a:pt x="293141" y="101600"/>
                </a:lnTo>
                <a:lnTo>
                  <a:pt x="330149" y="82550"/>
                </a:lnTo>
                <a:lnTo>
                  <a:pt x="354736" y="69850"/>
                </a:lnTo>
                <a:lnTo>
                  <a:pt x="354380" y="71120"/>
                </a:lnTo>
                <a:lnTo>
                  <a:pt x="353822" y="73660"/>
                </a:lnTo>
                <a:lnTo>
                  <a:pt x="352958" y="74930"/>
                </a:lnTo>
                <a:lnTo>
                  <a:pt x="324853" y="121920"/>
                </a:lnTo>
                <a:lnTo>
                  <a:pt x="324624" y="123190"/>
                </a:lnTo>
                <a:lnTo>
                  <a:pt x="324421" y="123190"/>
                </a:lnTo>
                <a:lnTo>
                  <a:pt x="322237" y="130810"/>
                </a:lnTo>
                <a:lnTo>
                  <a:pt x="340995" y="166370"/>
                </a:lnTo>
                <a:lnTo>
                  <a:pt x="348145" y="167640"/>
                </a:lnTo>
                <a:lnTo>
                  <a:pt x="348399" y="167640"/>
                </a:lnTo>
                <a:lnTo>
                  <a:pt x="409409" y="175260"/>
                </a:lnTo>
                <a:lnTo>
                  <a:pt x="410768" y="176530"/>
                </a:lnTo>
                <a:lnTo>
                  <a:pt x="412508" y="176530"/>
                </a:lnTo>
                <a:lnTo>
                  <a:pt x="412508" y="154901"/>
                </a:lnTo>
                <a:lnTo>
                  <a:pt x="351853" y="147320"/>
                </a:lnTo>
                <a:lnTo>
                  <a:pt x="348068" y="147320"/>
                </a:lnTo>
                <a:lnTo>
                  <a:pt x="345135" y="144780"/>
                </a:lnTo>
                <a:lnTo>
                  <a:pt x="342049" y="138430"/>
                </a:lnTo>
                <a:lnTo>
                  <a:pt x="341960" y="135890"/>
                </a:lnTo>
                <a:lnTo>
                  <a:pt x="343319" y="132080"/>
                </a:lnTo>
                <a:lnTo>
                  <a:pt x="371411" y="85090"/>
                </a:lnTo>
                <a:lnTo>
                  <a:pt x="371640" y="85090"/>
                </a:lnTo>
                <a:lnTo>
                  <a:pt x="371830" y="83820"/>
                </a:lnTo>
                <a:lnTo>
                  <a:pt x="373913" y="78740"/>
                </a:lnTo>
                <a:lnTo>
                  <a:pt x="375627" y="69850"/>
                </a:lnTo>
                <a:lnTo>
                  <a:pt x="375666" y="62230"/>
                </a:lnTo>
                <a:lnTo>
                  <a:pt x="372706" y="53340"/>
                </a:lnTo>
                <a:lnTo>
                  <a:pt x="369735" y="49530"/>
                </a:lnTo>
                <a:lnTo>
                  <a:pt x="364883" y="46990"/>
                </a:lnTo>
                <a:lnTo>
                  <a:pt x="352640" y="46990"/>
                </a:lnTo>
                <a:lnTo>
                  <a:pt x="348551" y="49530"/>
                </a:lnTo>
                <a:lnTo>
                  <a:pt x="291299" y="80010"/>
                </a:lnTo>
                <a:lnTo>
                  <a:pt x="287020" y="81280"/>
                </a:lnTo>
                <a:lnTo>
                  <a:pt x="283197" y="82550"/>
                </a:lnTo>
                <a:lnTo>
                  <a:pt x="275234" y="82550"/>
                </a:lnTo>
                <a:lnTo>
                  <a:pt x="272605" y="78740"/>
                </a:lnTo>
                <a:lnTo>
                  <a:pt x="258483" y="20320"/>
                </a:lnTo>
                <a:lnTo>
                  <a:pt x="257568" y="16510"/>
                </a:lnTo>
                <a:lnTo>
                  <a:pt x="257225" y="15240"/>
                </a:lnTo>
                <a:lnTo>
                  <a:pt x="256755" y="15240"/>
                </a:lnTo>
                <a:lnTo>
                  <a:pt x="252069" y="8890"/>
                </a:lnTo>
                <a:lnTo>
                  <a:pt x="246468" y="3810"/>
                </a:lnTo>
                <a:lnTo>
                  <a:pt x="240157" y="0"/>
                </a:lnTo>
                <a:lnTo>
                  <a:pt x="227114" y="0"/>
                </a:lnTo>
                <a:lnTo>
                  <a:pt x="221272" y="2540"/>
                </a:lnTo>
                <a:lnTo>
                  <a:pt x="216001" y="6350"/>
                </a:lnTo>
                <a:lnTo>
                  <a:pt x="211480" y="12700"/>
                </a:lnTo>
                <a:lnTo>
                  <a:pt x="211035" y="12700"/>
                </a:lnTo>
                <a:lnTo>
                  <a:pt x="210654" y="13970"/>
                </a:lnTo>
                <a:lnTo>
                  <a:pt x="190284" y="71120"/>
                </a:lnTo>
                <a:lnTo>
                  <a:pt x="188163" y="73660"/>
                </a:lnTo>
                <a:lnTo>
                  <a:pt x="185305" y="77470"/>
                </a:lnTo>
                <a:lnTo>
                  <a:pt x="179844" y="77470"/>
                </a:lnTo>
                <a:lnTo>
                  <a:pt x="176060" y="74930"/>
                </a:lnTo>
                <a:lnTo>
                  <a:pt x="146265" y="50800"/>
                </a:lnTo>
                <a:lnTo>
                  <a:pt x="127444" y="35560"/>
                </a:lnTo>
                <a:lnTo>
                  <a:pt x="127025" y="35560"/>
                </a:lnTo>
                <a:lnTo>
                  <a:pt x="121246" y="31750"/>
                </a:lnTo>
                <a:lnTo>
                  <a:pt x="115887" y="30480"/>
                </a:lnTo>
                <a:lnTo>
                  <a:pt x="110655" y="30480"/>
                </a:lnTo>
                <a:lnTo>
                  <a:pt x="101206" y="31750"/>
                </a:lnTo>
                <a:lnTo>
                  <a:pt x="93751" y="38100"/>
                </a:lnTo>
                <a:lnTo>
                  <a:pt x="88785" y="45720"/>
                </a:lnTo>
                <a:lnTo>
                  <a:pt x="86855" y="57150"/>
                </a:lnTo>
                <a:lnTo>
                  <a:pt x="85966" y="99060"/>
                </a:lnTo>
                <a:lnTo>
                  <a:pt x="88569" y="119380"/>
                </a:lnTo>
                <a:lnTo>
                  <a:pt x="87998" y="121920"/>
                </a:lnTo>
                <a:lnTo>
                  <a:pt x="32867" y="123190"/>
                </a:lnTo>
                <a:lnTo>
                  <a:pt x="31762" y="123190"/>
                </a:lnTo>
                <a:lnTo>
                  <a:pt x="24231" y="125730"/>
                </a:lnTo>
                <a:lnTo>
                  <a:pt x="18046" y="129540"/>
                </a:lnTo>
                <a:lnTo>
                  <a:pt x="13411" y="133350"/>
                </a:lnTo>
                <a:lnTo>
                  <a:pt x="10502" y="139700"/>
                </a:lnTo>
                <a:lnTo>
                  <a:pt x="9537" y="146050"/>
                </a:lnTo>
                <a:lnTo>
                  <a:pt x="10591" y="152400"/>
                </a:lnTo>
                <a:lnTo>
                  <a:pt x="13601" y="158750"/>
                </a:lnTo>
                <a:lnTo>
                  <a:pt x="18491" y="165100"/>
                </a:lnTo>
                <a:lnTo>
                  <a:pt x="57632" y="205740"/>
                </a:lnTo>
                <a:lnTo>
                  <a:pt x="59105" y="209550"/>
                </a:lnTo>
                <a:lnTo>
                  <a:pt x="58521" y="217170"/>
                </a:lnTo>
                <a:lnTo>
                  <a:pt x="56489" y="220980"/>
                </a:lnTo>
                <a:lnTo>
                  <a:pt x="11734" y="255270"/>
                </a:lnTo>
                <a:lnTo>
                  <a:pt x="4521" y="262890"/>
                </a:lnTo>
                <a:lnTo>
                  <a:pt x="977" y="269240"/>
                </a:lnTo>
                <a:lnTo>
                  <a:pt x="0" y="274320"/>
                </a:lnTo>
                <a:lnTo>
                  <a:pt x="495" y="279400"/>
                </a:lnTo>
                <a:lnTo>
                  <a:pt x="76276" y="304800"/>
                </a:lnTo>
                <a:lnTo>
                  <a:pt x="79197" y="306070"/>
                </a:lnTo>
                <a:lnTo>
                  <a:pt x="82067" y="311150"/>
                </a:lnTo>
                <a:lnTo>
                  <a:pt x="82003" y="314960"/>
                </a:lnTo>
                <a:lnTo>
                  <a:pt x="80441" y="318770"/>
                </a:lnTo>
                <a:lnTo>
                  <a:pt x="52133" y="372110"/>
                </a:lnTo>
                <a:lnTo>
                  <a:pt x="51854" y="373380"/>
                </a:lnTo>
                <a:lnTo>
                  <a:pt x="49898" y="379730"/>
                </a:lnTo>
                <a:lnTo>
                  <a:pt x="49542" y="386080"/>
                </a:lnTo>
                <a:lnTo>
                  <a:pt x="50774" y="392430"/>
                </a:lnTo>
                <a:lnTo>
                  <a:pt x="53568" y="397510"/>
                </a:lnTo>
                <a:lnTo>
                  <a:pt x="58331" y="405130"/>
                </a:lnTo>
                <a:lnTo>
                  <a:pt x="66751" y="410210"/>
                </a:lnTo>
                <a:lnTo>
                  <a:pt x="79857" y="410210"/>
                </a:lnTo>
                <a:lnTo>
                  <a:pt x="84061" y="408940"/>
                </a:lnTo>
                <a:lnTo>
                  <a:pt x="117487" y="388620"/>
                </a:lnTo>
                <a:lnTo>
                  <a:pt x="138379" y="375920"/>
                </a:lnTo>
                <a:lnTo>
                  <a:pt x="140614" y="374650"/>
                </a:lnTo>
                <a:lnTo>
                  <a:pt x="142976" y="373380"/>
                </a:lnTo>
                <a:lnTo>
                  <a:pt x="151472" y="373380"/>
                </a:lnTo>
                <a:lnTo>
                  <a:pt x="156883" y="377190"/>
                </a:lnTo>
                <a:lnTo>
                  <a:pt x="159626" y="382270"/>
                </a:lnTo>
                <a:lnTo>
                  <a:pt x="178473" y="433070"/>
                </a:lnTo>
                <a:lnTo>
                  <a:pt x="178803" y="434340"/>
                </a:lnTo>
                <a:lnTo>
                  <a:pt x="183172" y="441960"/>
                </a:lnTo>
                <a:lnTo>
                  <a:pt x="188595" y="447040"/>
                </a:lnTo>
                <a:lnTo>
                  <a:pt x="194894" y="449580"/>
                </a:lnTo>
                <a:lnTo>
                  <a:pt x="201841" y="450850"/>
                </a:lnTo>
                <a:lnTo>
                  <a:pt x="207987" y="450850"/>
                </a:lnTo>
                <a:lnTo>
                  <a:pt x="213804" y="448310"/>
                </a:lnTo>
                <a:lnTo>
                  <a:pt x="219138" y="443230"/>
                </a:lnTo>
                <a:lnTo>
                  <a:pt x="223862" y="438150"/>
                </a:lnTo>
                <a:lnTo>
                  <a:pt x="224358" y="436880"/>
                </a:lnTo>
                <a:lnTo>
                  <a:pt x="224764" y="436880"/>
                </a:lnTo>
                <a:lnTo>
                  <a:pt x="227012" y="430530"/>
                </a:lnTo>
                <a:lnTo>
                  <a:pt x="242290" y="387350"/>
                </a:lnTo>
                <a:lnTo>
                  <a:pt x="243230" y="384810"/>
                </a:lnTo>
                <a:lnTo>
                  <a:pt x="250494" y="373380"/>
                </a:lnTo>
                <a:lnTo>
                  <a:pt x="253466" y="373380"/>
                </a:lnTo>
                <a:lnTo>
                  <a:pt x="306349" y="416560"/>
                </a:lnTo>
                <a:lnTo>
                  <a:pt x="306832" y="416560"/>
                </a:lnTo>
                <a:lnTo>
                  <a:pt x="312483" y="419100"/>
                </a:lnTo>
                <a:lnTo>
                  <a:pt x="317652" y="421640"/>
                </a:lnTo>
                <a:lnTo>
                  <a:pt x="322694" y="421640"/>
                </a:lnTo>
                <a:lnTo>
                  <a:pt x="347941" y="359410"/>
                </a:lnTo>
                <a:lnTo>
                  <a:pt x="347967" y="349250"/>
                </a:lnTo>
                <a:lnTo>
                  <a:pt x="347751" y="335280"/>
                </a:lnTo>
                <a:lnTo>
                  <a:pt x="348703" y="332740"/>
                </a:lnTo>
                <a:lnTo>
                  <a:pt x="351091" y="332740"/>
                </a:lnTo>
                <a:lnTo>
                  <a:pt x="401675" y="327660"/>
                </a:lnTo>
                <a:lnTo>
                  <a:pt x="402323" y="327660"/>
                </a:lnTo>
                <a:lnTo>
                  <a:pt x="424535" y="304800"/>
                </a:lnTo>
                <a:lnTo>
                  <a:pt x="423481" y="298450"/>
                </a:lnTo>
                <a:lnTo>
                  <a:pt x="420471" y="292100"/>
                </a:lnTo>
                <a:lnTo>
                  <a:pt x="415594" y="285750"/>
                </a:lnTo>
                <a:lnTo>
                  <a:pt x="376440" y="245110"/>
                </a:lnTo>
                <a:lnTo>
                  <a:pt x="374967" y="241300"/>
                </a:lnTo>
                <a:lnTo>
                  <a:pt x="375551" y="233680"/>
                </a:lnTo>
                <a:lnTo>
                  <a:pt x="377583" y="229870"/>
                </a:lnTo>
                <a:lnTo>
                  <a:pt x="422338" y="195580"/>
                </a:lnTo>
                <a:lnTo>
                  <a:pt x="429526" y="187960"/>
                </a:lnTo>
                <a:lnTo>
                  <a:pt x="433095" y="181610"/>
                </a:lnTo>
                <a:lnTo>
                  <a:pt x="434111" y="176530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1213" y="3614937"/>
            <a:ext cx="358775" cy="368935"/>
          </a:xfrm>
          <a:custGeom>
            <a:avLst/>
            <a:gdLst/>
            <a:ahLst/>
            <a:cxnLst/>
            <a:rect l="l" t="t" r="r" b="b"/>
            <a:pathLst>
              <a:path w="358775" h="368935">
                <a:moveTo>
                  <a:pt x="255460" y="185864"/>
                </a:moveTo>
                <a:lnTo>
                  <a:pt x="181013" y="109639"/>
                </a:lnTo>
                <a:lnTo>
                  <a:pt x="174269" y="109562"/>
                </a:lnTo>
                <a:lnTo>
                  <a:pt x="165862" y="117779"/>
                </a:lnTo>
                <a:lnTo>
                  <a:pt x="165773" y="124523"/>
                </a:lnTo>
                <a:lnTo>
                  <a:pt x="213512" y="173405"/>
                </a:lnTo>
                <a:lnTo>
                  <a:pt x="4762" y="173405"/>
                </a:lnTo>
                <a:lnTo>
                  <a:pt x="0" y="178181"/>
                </a:lnTo>
                <a:lnTo>
                  <a:pt x="0" y="189941"/>
                </a:lnTo>
                <a:lnTo>
                  <a:pt x="4762" y="194703"/>
                </a:lnTo>
                <a:lnTo>
                  <a:pt x="215925" y="194703"/>
                </a:lnTo>
                <a:lnTo>
                  <a:pt x="169418" y="240118"/>
                </a:lnTo>
                <a:lnTo>
                  <a:pt x="165214" y="244233"/>
                </a:lnTo>
                <a:lnTo>
                  <a:pt x="165125" y="250977"/>
                </a:lnTo>
                <a:lnTo>
                  <a:pt x="173342" y="259384"/>
                </a:lnTo>
                <a:lnTo>
                  <a:pt x="180086" y="259461"/>
                </a:lnTo>
                <a:lnTo>
                  <a:pt x="255460" y="185864"/>
                </a:lnTo>
                <a:close/>
              </a:path>
              <a:path w="358775" h="368935">
                <a:moveTo>
                  <a:pt x="358419" y="7010"/>
                </a:moveTo>
                <a:lnTo>
                  <a:pt x="351409" y="0"/>
                </a:lnTo>
                <a:lnTo>
                  <a:pt x="342773" y="0"/>
                </a:lnTo>
                <a:lnTo>
                  <a:pt x="121894" y="0"/>
                </a:lnTo>
                <a:lnTo>
                  <a:pt x="114884" y="7010"/>
                </a:lnTo>
                <a:lnTo>
                  <a:pt x="114884" y="125209"/>
                </a:lnTo>
                <a:lnTo>
                  <a:pt x="138176" y="125209"/>
                </a:lnTo>
                <a:lnTo>
                  <a:pt x="138176" y="28105"/>
                </a:lnTo>
                <a:lnTo>
                  <a:pt x="144995" y="21285"/>
                </a:lnTo>
                <a:lnTo>
                  <a:pt x="328320" y="21285"/>
                </a:lnTo>
                <a:lnTo>
                  <a:pt x="335127" y="28105"/>
                </a:lnTo>
                <a:lnTo>
                  <a:pt x="335127" y="340017"/>
                </a:lnTo>
                <a:lnTo>
                  <a:pt x="328320" y="346837"/>
                </a:lnTo>
                <a:lnTo>
                  <a:pt x="144995" y="346837"/>
                </a:lnTo>
                <a:lnTo>
                  <a:pt x="138176" y="340017"/>
                </a:lnTo>
                <a:lnTo>
                  <a:pt x="138176" y="242277"/>
                </a:lnTo>
                <a:lnTo>
                  <a:pt x="114884" y="242277"/>
                </a:lnTo>
                <a:lnTo>
                  <a:pt x="114884" y="361734"/>
                </a:lnTo>
                <a:lnTo>
                  <a:pt x="121894" y="368744"/>
                </a:lnTo>
                <a:lnTo>
                  <a:pt x="351409" y="368744"/>
                </a:lnTo>
                <a:lnTo>
                  <a:pt x="358419" y="361734"/>
                </a:lnTo>
                <a:lnTo>
                  <a:pt x="358419" y="7010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950883" y="5470980"/>
            <a:ext cx="571500" cy="574040"/>
            <a:chOff x="950883" y="5470980"/>
            <a:chExt cx="571500" cy="574040"/>
          </a:xfrm>
        </p:grpSpPr>
        <p:sp>
          <p:nvSpPr>
            <p:cNvPr id="69" name="object 69"/>
            <p:cNvSpPr/>
            <p:nvPr/>
          </p:nvSpPr>
          <p:spPr>
            <a:xfrm>
              <a:off x="985075" y="5507643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10">
                  <a:moveTo>
                    <a:pt x="536956" y="0"/>
                  </a:moveTo>
                  <a:lnTo>
                    <a:pt x="0" y="0"/>
                  </a:lnTo>
                  <a:lnTo>
                    <a:pt x="0" y="494461"/>
                  </a:lnTo>
                  <a:lnTo>
                    <a:pt x="0" y="536956"/>
                  </a:lnTo>
                  <a:lnTo>
                    <a:pt x="536956" y="536956"/>
                  </a:lnTo>
                  <a:lnTo>
                    <a:pt x="536956" y="494461"/>
                  </a:lnTo>
                  <a:lnTo>
                    <a:pt x="53695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56720" y="5476816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6720" y="5476816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482" y="5634556"/>
              <a:ext cx="210577" cy="209787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950883" y="7321667"/>
            <a:ext cx="571500" cy="574040"/>
            <a:chOff x="950883" y="7321667"/>
            <a:chExt cx="571500" cy="574040"/>
          </a:xfrm>
        </p:grpSpPr>
        <p:sp>
          <p:nvSpPr>
            <p:cNvPr id="74" name="object 74"/>
            <p:cNvSpPr/>
            <p:nvPr/>
          </p:nvSpPr>
          <p:spPr>
            <a:xfrm>
              <a:off x="985075" y="7358325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536956" y="0"/>
                  </a:moveTo>
                  <a:lnTo>
                    <a:pt x="0" y="0"/>
                  </a:lnTo>
                  <a:lnTo>
                    <a:pt x="0" y="494474"/>
                  </a:lnTo>
                  <a:lnTo>
                    <a:pt x="0" y="536956"/>
                  </a:lnTo>
                  <a:lnTo>
                    <a:pt x="536956" y="536956"/>
                  </a:lnTo>
                  <a:lnTo>
                    <a:pt x="536956" y="494474"/>
                  </a:lnTo>
                  <a:lnTo>
                    <a:pt x="53695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6720" y="7327503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720" y="7327503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396" y="7461030"/>
              <a:ext cx="255928" cy="258228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1672971" y="812218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57101" y="61011"/>
                </a:moveTo>
                <a:lnTo>
                  <a:pt x="52295" y="61011"/>
                </a:lnTo>
                <a:lnTo>
                  <a:pt x="3909" y="61011"/>
                </a:lnTo>
                <a:lnTo>
                  <a:pt x="0" y="57101"/>
                </a:lnTo>
                <a:lnTo>
                  <a:pt x="0" y="3909"/>
                </a:lnTo>
                <a:lnTo>
                  <a:pt x="3909" y="0"/>
                </a:lnTo>
                <a:lnTo>
                  <a:pt x="57101" y="0"/>
                </a:lnTo>
                <a:lnTo>
                  <a:pt x="61011" y="3909"/>
                </a:lnTo>
                <a:lnTo>
                  <a:pt x="61011" y="57101"/>
                </a:lnTo>
                <a:lnTo>
                  <a:pt x="57101" y="61011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72971" y="838780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57101" y="61011"/>
                </a:moveTo>
                <a:lnTo>
                  <a:pt x="52295" y="61011"/>
                </a:lnTo>
                <a:lnTo>
                  <a:pt x="3909" y="61011"/>
                </a:lnTo>
                <a:lnTo>
                  <a:pt x="0" y="57101"/>
                </a:lnTo>
                <a:lnTo>
                  <a:pt x="0" y="3909"/>
                </a:lnTo>
                <a:lnTo>
                  <a:pt x="3909" y="0"/>
                </a:lnTo>
                <a:lnTo>
                  <a:pt x="57101" y="0"/>
                </a:lnTo>
                <a:lnTo>
                  <a:pt x="61011" y="3909"/>
                </a:lnTo>
                <a:lnTo>
                  <a:pt x="61011" y="57101"/>
                </a:lnTo>
                <a:lnTo>
                  <a:pt x="57101" y="61011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72971" y="86489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57101" y="61011"/>
                </a:moveTo>
                <a:lnTo>
                  <a:pt x="52295" y="61011"/>
                </a:lnTo>
                <a:lnTo>
                  <a:pt x="3909" y="61011"/>
                </a:lnTo>
                <a:lnTo>
                  <a:pt x="0" y="57101"/>
                </a:lnTo>
                <a:lnTo>
                  <a:pt x="0" y="3909"/>
                </a:lnTo>
                <a:lnTo>
                  <a:pt x="3909" y="0"/>
                </a:lnTo>
                <a:lnTo>
                  <a:pt x="57101" y="0"/>
                </a:lnTo>
                <a:lnTo>
                  <a:pt x="61011" y="3909"/>
                </a:lnTo>
                <a:lnTo>
                  <a:pt x="61011" y="57101"/>
                </a:lnTo>
                <a:lnTo>
                  <a:pt x="57101" y="61011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11974892" y="3624188"/>
            <a:ext cx="381635" cy="381635"/>
            <a:chOff x="11974892" y="3624188"/>
            <a:chExt cx="381635" cy="381635"/>
          </a:xfrm>
        </p:grpSpPr>
        <p:sp>
          <p:nvSpPr>
            <p:cNvPr id="82" name="object 82"/>
            <p:cNvSpPr/>
            <p:nvPr/>
          </p:nvSpPr>
          <p:spPr>
            <a:xfrm>
              <a:off x="11974881" y="362419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76974" y="268528"/>
                  </a:moveTo>
                  <a:lnTo>
                    <a:pt x="376123" y="264718"/>
                  </a:lnTo>
                  <a:lnTo>
                    <a:pt x="371043" y="259638"/>
                  </a:lnTo>
                  <a:lnTo>
                    <a:pt x="366801" y="258368"/>
                  </a:lnTo>
                  <a:lnTo>
                    <a:pt x="363423" y="259638"/>
                  </a:lnTo>
                  <a:lnTo>
                    <a:pt x="350710" y="263067"/>
                  </a:lnTo>
                  <a:lnTo>
                    <a:pt x="350710" y="285051"/>
                  </a:lnTo>
                  <a:lnTo>
                    <a:pt x="340118" y="324866"/>
                  </a:lnTo>
                  <a:lnTo>
                    <a:pt x="310896" y="295643"/>
                  </a:lnTo>
                  <a:lnTo>
                    <a:pt x="350710" y="285051"/>
                  </a:lnTo>
                  <a:lnTo>
                    <a:pt x="350710" y="263067"/>
                  </a:lnTo>
                  <a:lnTo>
                    <a:pt x="288023" y="279971"/>
                  </a:lnTo>
                  <a:lnTo>
                    <a:pt x="284213" y="280822"/>
                  </a:lnTo>
                  <a:lnTo>
                    <a:pt x="281673" y="283781"/>
                  </a:lnTo>
                  <a:lnTo>
                    <a:pt x="280403" y="287591"/>
                  </a:lnTo>
                  <a:lnTo>
                    <a:pt x="279552" y="291401"/>
                  </a:lnTo>
                  <a:lnTo>
                    <a:pt x="280403" y="295224"/>
                  </a:lnTo>
                  <a:lnTo>
                    <a:pt x="302844" y="317665"/>
                  </a:lnTo>
                  <a:lnTo>
                    <a:pt x="277926" y="335902"/>
                  </a:lnTo>
                  <a:lnTo>
                    <a:pt x="250532" y="349173"/>
                  </a:lnTo>
                  <a:lnTo>
                    <a:pt x="221246" y="357276"/>
                  </a:lnTo>
                  <a:lnTo>
                    <a:pt x="190601" y="360019"/>
                  </a:lnTo>
                  <a:lnTo>
                    <a:pt x="157289" y="356743"/>
                  </a:lnTo>
                  <a:lnTo>
                    <a:pt x="96672" y="331609"/>
                  </a:lnTo>
                  <a:lnTo>
                    <a:pt x="49593" y="284530"/>
                  </a:lnTo>
                  <a:lnTo>
                    <a:pt x="24460" y="223926"/>
                  </a:lnTo>
                  <a:lnTo>
                    <a:pt x="21183" y="190601"/>
                  </a:lnTo>
                  <a:lnTo>
                    <a:pt x="21183" y="184670"/>
                  </a:lnTo>
                  <a:lnTo>
                    <a:pt x="16522" y="180009"/>
                  </a:lnTo>
                  <a:lnTo>
                    <a:pt x="4660" y="180009"/>
                  </a:lnTo>
                  <a:lnTo>
                    <a:pt x="0" y="184670"/>
                  </a:lnTo>
                  <a:lnTo>
                    <a:pt x="0" y="190601"/>
                  </a:lnTo>
                  <a:lnTo>
                    <a:pt x="3683" y="228028"/>
                  </a:lnTo>
                  <a:lnTo>
                    <a:pt x="31991" y="296202"/>
                  </a:lnTo>
                  <a:lnTo>
                    <a:pt x="85001" y="349211"/>
                  </a:lnTo>
                  <a:lnTo>
                    <a:pt x="153174" y="377532"/>
                  </a:lnTo>
                  <a:lnTo>
                    <a:pt x="190601" y="381203"/>
                  </a:lnTo>
                  <a:lnTo>
                    <a:pt x="225526" y="378002"/>
                  </a:lnTo>
                  <a:lnTo>
                    <a:pt x="258749" y="368604"/>
                  </a:lnTo>
                  <a:lnTo>
                    <a:pt x="276098" y="360019"/>
                  </a:lnTo>
                  <a:lnTo>
                    <a:pt x="289661" y="353326"/>
                  </a:lnTo>
                  <a:lnTo>
                    <a:pt x="317677" y="332486"/>
                  </a:lnTo>
                  <a:lnTo>
                    <a:pt x="340118" y="354939"/>
                  </a:lnTo>
                  <a:lnTo>
                    <a:pt x="342658" y="355790"/>
                  </a:lnTo>
                  <a:lnTo>
                    <a:pt x="347319" y="355790"/>
                  </a:lnTo>
                  <a:lnTo>
                    <a:pt x="348170" y="355358"/>
                  </a:lnTo>
                  <a:lnTo>
                    <a:pt x="351980" y="354520"/>
                  </a:lnTo>
                  <a:lnTo>
                    <a:pt x="354520" y="351548"/>
                  </a:lnTo>
                  <a:lnTo>
                    <a:pt x="355790" y="347738"/>
                  </a:lnTo>
                  <a:lnTo>
                    <a:pt x="359905" y="332486"/>
                  </a:lnTo>
                  <a:lnTo>
                    <a:pt x="361962" y="324866"/>
                  </a:lnTo>
                  <a:lnTo>
                    <a:pt x="372694" y="285051"/>
                  </a:lnTo>
                  <a:lnTo>
                    <a:pt x="376123" y="272351"/>
                  </a:lnTo>
                  <a:lnTo>
                    <a:pt x="376974" y="268528"/>
                  </a:lnTo>
                  <a:close/>
                </a:path>
                <a:path w="381634" h="381635">
                  <a:moveTo>
                    <a:pt x="381203" y="190601"/>
                  </a:moveTo>
                  <a:lnTo>
                    <a:pt x="366750" y="117690"/>
                  </a:lnTo>
                  <a:lnTo>
                    <a:pt x="325297" y="55905"/>
                  </a:lnTo>
                  <a:lnTo>
                    <a:pt x="276047" y="21170"/>
                  </a:lnTo>
                  <a:lnTo>
                    <a:pt x="263512" y="14452"/>
                  </a:lnTo>
                  <a:lnTo>
                    <a:pt x="228028" y="3670"/>
                  </a:lnTo>
                  <a:lnTo>
                    <a:pt x="190601" y="0"/>
                  </a:lnTo>
                  <a:lnTo>
                    <a:pt x="155676" y="3200"/>
                  </a:lnTo>
                  <a:lnTo>
                    <a:pt x="122466" y="12598"/>
                  </a:lnTo>
                  <a:lnTo>
                    <a:pt x="91554" y="27876"/>
                  </a:lnTo>
                  <a:lnTo>
                    <a:pt x="70319" y="43675"/>
                  </a:lnTo>
                  <a:lnTo>
                    <a:pt x="70319" y="85559"/>
                  </a:lnTo>
                  <a:lnTo>
                    <a:pt x="30505" y="96151"/>
                  </a:lnTo>
                  <a:lnTo>
                    <a:pt x="41084" y="56337"/>
                  </a:lnTo>
                  <a:lnTo>
                    <a:pt x="70319" y="85559"/>
                  </a:lnTo>
                  <a:lnTo>
                    <a:pt x="70319" y="43675"/>
                  </a:lnTo>
                  <a:lnTo>
                    <a:pt x="63538" y="48704"/>
                  </a:lnTo>
                  <a:lnTo>
                    <a:pt x="40665" y="25831"/>
                  </a:lnTo>
                  <a:lnTo>
                    <a:pt x="36436" y="24561"/>
                  </a:lnTo>
                  <a:lnTo>
                    <a:pt x="33045" y="25831"/>
                  </a:lnTo>
                  <a:lnTo>
                    <a:pt x="29235" y="26682"/>
                  </a:lnTo>
                  <a:lnTo>
                    <a:pt x="26682" y="29654"/>
                  </a:lnTo>
                  <a:lnTo>
                    <a:pt x="25412" y="33464"/>
                  </a:lnTo>
                  <a:lnTo>
                    <a:pt x="5511" y="108432"/>
                  </a:lnTo>
                  <a:lnTo>
                    <a:pt x="4660" y="112242"/>
                  </a:lnTo>
                  <a:lnTo>
                    <a:pt x="5511" y="116052"/>
                  </a:lnTo>
                  <a:lnTo>
                    <a:pt x="10172" y="120713"/>
                  </a:lnTo>
                  <a:lnTo>
                    <a:pt x="12712" y="121564"/>
                  </a:lnTo>
                  <a:lnTo>
                    <a:pt x="17373" y="121564"/>
                  </a:lnTo>
                  <a:lnTo>
                    <a:pt x="18211" y="121132"/>
                  </a:lnTo>
                  <a:lnTo>
                    <a:pt x="93611" y="100799"/>
                  </a:lnTo>
                  <a:lnTo>
                    <a:pt x="97421" y="99961"/>
                  </a:lnTo>
                  <a:lnTo>
                    <a:pt x="99961" y="96989"/>
                  </a:lnTo>
                  <a:lnTo>
                    <a:pt x="100241" y="96151"/>
                  </a:lnTo>
                  <a:lnTo>
                    <a:pt x="101231" y="93179"/>
                  </a:lnTo>
                  <a:lnTo>
                    <a:pt x="102082" y="89369"/>
                  </a:lnTo>
                  <a:lnTo>
                    <a:pt x="101231" y="85559"/>
                  </a:lnTo>
                  <a:lnTo>
                    <a:pt x="98691" y="83019"/>
                  </a:lnTo>
                  <a:lnTo>
                    <a:pt x="78359" y="63538"/>
                  </a:lnTo>
                  <a:lnTo>
                    <a:pt x="88112" y="56337"/>
                  </a:lnTo>
                  <a:lnTo>
                    <a:pt x="130352" y="32029"/>
                  </a:lnTo>
                  <a:lnTo>
                    <a:pt x="190601" y="21170"/>
                  </a:lnTo>
                  <a:lnTo>
                    <a:pt x="223926" y="24447"/>
                  </a:lnTo>
                  <a:lnTo>
                    <a:pt x="284530" y="49593"/>
                  </a:lnTo>
                  <a:lnTo>
                    <a:pt x="331622" y="96672"/>
                  </a:lnTo>
                  <a:lnTo>
                    <a:pt x="356755" y="157276"/>
                  </a:lnTo>
                  <a:lnTo>
                    <a:pt x="360032" y="190601"/>
                  </a:lnTo>
                  <a:lnTo>
                    <a:pt x="360032" y="196532"/>
                  </a:lnTo>
                  <a:lnTo>
                    <a:pt x="364693" y="201193"/>
                  </a:lnTo>
                  <a:lnTo>
                    <a:pt x="376542" y="201193"/>
                  </a:lnTo>
                  <a:lnTo>
                    <a:pt x="381203" y="196532"/>
                  </a:lnTo>
                  <a:lnTo>
                    <a:pt x="381203" y="190601"/>
                  </a:lnTo>
                  <a:close/>
                </a:path>
              </a:pathLst>
            </a:custGeom>
            <a:solidFill>
              <a:srgbClr val="6A8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1370" y="3740667"/>
              <a:ext cx="148245" cy="148245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14983409" y="3624360"/>
            <a:ext cx="372745" cy="381000"/>
          </a:xfrm>
          <a:custGeom>
            <a:avLst/>
            <a:gdLst/>
            <a:ahLst/>
            <a:cxnLst/>
            <a:rect l="l" t="t" r="r" b="b"/>
            <a:pathLst>
              <a:path w="372744" h="381000">
                <a:moveTo>
                  <a:pt x="251548" y="7239"/>
                </a:moveTo>
                <a:lnTo>
                  <a:pt x="244309" y="0"/>
                </a:lnTo>
                <a:lnTo>
                  <a:pt x="7239" y="0"/>
                </a:lnTo>
                <a:lnTo>
                  <a:pt x="0" y="7239"/>
                </a:lnTo>
                <a:lnTo>
                  <a:pt x="0" y="373621"/>
                </a:lnTo>
                <a:lnTo>
                  <a:pt x="7239" y="380860"/>
                </a:lnTo>
                <a:lnTo>
                  <a:pt x="244309" y="380860"/>
                </a:lnTo>
                <a:lnTo>
                  <a:pt x="251536" y="373621"/>
                </a:lnTo>
                <a:lnTo>
                  <a:pt x="251536" y="251536"/>
                </a:lnTo>
                <a:lnTo>
                  <a:pt x="227482" y="251536"/>
                </a:lnTo>
                <a:lnTo>
                  <a:pt x="227482" y="343166"/>
                </a:lnTo>
                <a:lnTo>
                  <a:pt x="227482" y="351840"/>
                </a:lnTo>
                <a:lnTo>
                  <a:pt x="220446" y="358876"/>
                </a:lnTo>
                <a:lnTo>
                  <a:pt x="31102" y="358876"/>
                </a:lnTo>
                <a:lnTo>
                  <a:pt x="24053" y="351840"/>
                </a:lnTo>
                <a:lnTo>
                  <a:pt x="24053" y="29679"/>
                </a:lnTo>
                <a:lnTo>
                  <a:pt x="31102" y="22631"/>
                </a:lnTo>
                <a:lnTo>
                  <a:pt x="220446" y="22631"/>
                </a:lnTo>
                <a:lnTo>
                  <a:pt x="227482" y="29679"/>
                </a:lnTo>
                <a:lnTo>
                  <a:pt x="227482" y="130632"/>
                </a:lnTo>
                <a:lnTo>
                  <a:pt x="251548" y="130632"/>
                </a:lnTo>
                <a:lnTo>
                  <a:pt x="251548" y="7239"/>
                </a:lnTo>
                <a:close/>
              </a:path>
              <a:path w="372744" h="381000">
                <a:moveTo>
                  <a:pt x="372160" y="191985"/>
                </a:moveTo>
                <a:lnTo>
                  <a:pt x="356793" y="176237"/>
                </a:lnTo>
                <a:lnTo>
                  <a:pt x="295275" y="113245"/>
                </a:lnTo>
                <a:lnTo>
                  <a:pt x="288315" y="113157"/>
                </a:lnTo>
                <a:lnTo>
                  <a:pt x="279628" y="121653"/>
                </a:lnTo>
                <a:lnTo>
                  <a:pt x="279539" y="128612"/>
                </a:lnTo>
                <a:lnTo>
                  <a:pt x="328841" y="179108"/>
                </a:lnTo>
                <a:lnTo>
                  <a:pt x="113233" y="179108"/>
                </a:lnTo>
                <a:lnTo>
                  <a:pt x="108305" y="184035"/>
                </a:lnTo>
                <a:lnTo>
                  <a:pt x="108305" y="196189"/>
                </a:lnTo>
                <a:lnTo>
                  <a:pt x="113233" y="201104"/>
                </a:lnTo>
                <a:lnTo>
                  <a:pt x="331330" y="201104"/>
                </a:lnTo>
                <a:lnTo>
                  <a:pt x="278955" y="252247"/>
                </a:lnTo>
                <a:lnTo>
                  <a:pt x="278866" y="259219"/>
                </a:lnTo>
                <a:lnTo>
                  <a:pt x="287362" y="267906"/>
                </a:lnTo>
                <a:lnTo>
                  <a:pt x="294309" y="267995"/>
                </a:lnTo>
                <a:lnTo>
                  <a:pt x="372160" y="191985"/>
                </a:lnTo>
                <a:close/>
              </a:path>
            </a:pathLst>
          </a:custGeom>
          <a:solidFill>
            <a:srgbClr val="6A8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7173032" y="3623708"/>
            <a:ext cx="399415" cy="399415"/>
            <a:chOff x="17173032" y="3623708"/>
            <a:chExt cx="399415" cy="399415"/>
          </a:xfrm>
        </p:grpSpPr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2999" y="3701480"/>
              <a:ext cx="127554" cy="14673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173032" y="3623708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4">
                  <a:moveTo>
                    <a:pt x="199580" y="399148"/>
                  </a:moveTo>
                  <a:lnTo>
                    <a:pt x="153818" y="393877"/>
                  </a:lnTo>
                  <a:lnTo>
                    <a:pt x="111809" y="378863"/>
                  </a:lnTo>
                  <a:lnTo>
                    <a:pt x="74752" y="355304"/>
                  </a:lnTo>
                  <a:lnTo>
                    <a:pt x="43844" y="324397"/>
                  </a:lnTo>
                  <a:lnTo>
                    <a:pt x="20285" y="287341"/>
                  </a:lnTo>
                  <a:lnTo>
                    <a:pt x="5270" y="245333"/>
                  </a:lnTo>
                  <a:lnTo>
                    <a:pt x="0" y="199572"/>
                  </a:lnTo>
                  <a:lnTo>
                    <a:pt x="5271" y="153812"/>
                  </a:lnTo>
                  <a:lnTo>
                    <a:pt x="20285" y="111805"/>
                  </a:lnTo>
                  <a:lnTo>
                    <a:pt x="43845" y="74750"/>
                  </a:lnTo>
                  <a:lnTo>
                    <a:pt x="74753" y="43843"/>
                  </a:lnTo>
                  <a:lnTo>
                    <a:pt x="111810" y="20284"/>
                  </a:lnTo>
                  <a:lnTo>
                    <a:pt x="153818" y="5270"/>
                  </a:lnTo>
                  <a:lnTo>
                    <a:pt x="199580" y="0"/>
                  </a:lnTo>
                  <a:lnTo>
                    <a:pt x="245339" y="5270"/>
                  </a:lnTo>
                  <a:lnTo>
                    <a:pt x="287345" y="20284"/>
                  </a:lnTo>
                  <a:lnTo>
                    <a:pt x="291292" y="22794"/>
                  </a:lnTo>
                  <a:lnTo>
                    <a:pt x="199580" y="22794"/>
                  </a:lnTo>
                  <a:lnTo>
                    <a:pt x="152587" y="29109"/>
                  </a:lnTo>
                  <a:lnTo>
                    <a:pt x="110357" y="46930"/>
                  </a:lnTo>
                  <a:lnTo>
                    <a:pt x="74577" y="74572"/>
                  </a:lnTo>
                  <a:lnTo>
                    <a:pt x="46933" y="110349"/>
                  </a:lnTo>
                  <a:lnTo>
                    <a:pt x="29110" y="152578"/>
                  </a:lnTo>
                  <a:lnTo>
                    <a:pt x="22794" y="199572"/>
                  </a:lnTo>
                  <a:lnTo>
                    <a:pt x="29110" y="246566"/>
                  </a:lnTo>
                  <a:lnTo>
                    <a:pt x="46934" y="288795"/>
                  </a:lnTo>
                  <a:lnTo>
                    <a:pt x="74579" y="324574"/>
                  </a:lnTo>
                  <a:lnTo>
                    <a:pt x="110359" y="352217"/>
                  </a:lnTo>
                  <a:lnTo>
                    <a:pt x="152589" y="370038"/>
                  </a:lnTo>
                  <a:lnTo>
                    <a:pt x="199580" y="376354"/>
                  </a:lnTo>
                  <a:lnTo>
                    <a:pt x="291290" y="376354"/>
                  </a:lnTo>
                  <a:lnTo>
                    <a:pt x="287341" y="378864"/>
                  </a:lnTo>
                  <a:lnTo>
                    <a:pt x="245336" y="393877"/>
                  </a:lnTo>
                  <a:lnTo>
                    <a:pt x="199580" y="399148"/>
                  </a:lnTo>
                  <a:close/>
                </a:path>
                <a:path w="399415" h="399414">
                  <a:moveTo>
                    <a:pt x="291290" y="376354"/>
                  </a:moveTo>
                  <a:lnTo>
                    <a:pt x="199580" y="376354"/>
                  </a:lnTo>
                  <a:lnTo>
                    <a:pt x="246574" y="370038"/>
                  </a:lnTo>
                  <a:lnTo>
                    <a:pt x="288803" y="352216"/>
                  </a:lnTo>
                  <a:lnTo>
                    <a:pt x="324581" y="324572"/>
                  </a:lnTo>
                  <a:lnTo>
                    <a:pt x="352223" y="288793"/>
                  </a:lnTo>
                  <a:lnTo>
                    <a:pt x="370043" y="246565"/>
                  </a:lnTo>
                  <a:lnTo>
                    <a:pt x="376358" y="199572"/>
                  </a:lnTo>
                  <a:lnTo>
                    <a:pt x="370042" y="152578"/>
                  </a:lnTo>
                  <a:lnTo>
                    <a:pt x="352221" y="110349"/>
                  </a:lnTo>
                  <a:lnTo>
                    <a:pt x="324578" y="74572"/>
                  </a:lnTo>
                  <a:lnTo>
                    <a:pt x="288800" y="46930"/>
                  </a:lnTo>
                  <a:lnTo>
                    <a:pt x="246572" y="29109"/>
                  </a:lnTo>
                  <a:lnTo>
                    <a:pt x="199580" y="22794"/>
                  </a:lnTo>
                  <a:lnTo>
                    <a:pt x="291292" y="22794"/>
                  </a:lnTo>
                  <a:lnTo>
                    <a:pt x="324399" y="43843"/>
                  </a:lnTo>
                  <a:lnTo>
                    <a:pt x="355303" y="74750"/>
                  </a:lnTo>
                  <a:lnTo>
                    <a:pt x="378861" y="111805"/>
                  </a:lnTo>
                  <a:lnTo>
                    <a:pt x="393874" y="153812"/>
                  </a:lnTo>
                  <a:lnTo>
                    <a:pt x="399144" y="199572"/>
                  </a:lnTo>
                  <a:lnTo>
                    <a:pt x="393873" y="245334"/>
                  </a:lnTo>
                  <a:lnTo>
                    <a:pt x="378859" y="287343"/>
                  </a:lnTo>
                  <a:lnTo>
                    <a:pt x="355300" y="324399"/>
                  </a:lnTo>
                  <a:lnTo>
                    <a:pt x="324395" y="355305"/>
                  </a:lnTo>
                  <a:lnTo>
                    <a:pt x="291290" y="376354"/>
                  </a:lnTo>
                  <a:close/>
                </a:path>
              </a:pathLst>
            </a:custGeom>
            <a:solidFill>
              <a:srgbClr val="6A8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927841" y="9361804"/>
            <a:ext cx="571500" cy="574040"/>
            <a:chOff x="927841" y="9361804"/>
            <a:chExt cx="571500" cy="574040"/>
          </a:xfrm>
        </p:grpSpPr>
        <p:sp>
          <p:nvSpPr>
            <p:cNvPr id="89" name="object 89"/>
            <p:cNvSpPr/>
            <p:nvPr/>
          </p:nvSpPr>
          <p:spPr>
            <a:xfrm>
              <a:off x="962037" y="9398466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536956" y="0"/>
                  </a:moveTo>
                  <a:lnTo>
                    <a:pt x="0" y="0"/>
                  </a:lnTo>
                  <a:lnTo>
                    <a:pt x="0" y="494461"/>
                  </a:lnTo>
                  <a:lnTo>
                    <a:pt x="0" y="536956"/>
                  </a:lnTo>
                  <a:lnTo>
                    <a:pt x="536956" y="536956"/>
                  </a:lnTo>
                  <a:lnTo>
                    <a:pt x="536956" y="494461"/>
                  </a:lnTo>
                  <a:lnTo>
                    <a:pt x="53695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3678" y="9367641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3678" y="9367641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594" y="9688001"/>
              <a:ext cx="102089" cy="8765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064722" y="9486112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4">
                  <a:moveTo>
                    <a:pt x="141807" y="23814"/>
                  </a:moveTo>
                  <a:lnTo>
                    <a:pt x="123106" y="23814"/>
                  </a:lnTo>
                  <a:lnTo>
                    <a:pt x="128589" y="16481"/>
                  </a:lnTo>
                  <a:lnTo>
                    <a:pt x="169460" y="0"/>
                  </a:lnTo>
                  <a:lnTo>
                    <a:pt x="178424" y="1459"/>
                  </a:lnTo>
                  <a:lnTo>
                    <a:pt x="187046" y="4542"/>
                  </a:lnTo>
                  <a:lnTo>
                    <a:pt x="194965" y="9138"/>
                  </a:lnTo>
                  <a:lnTo>
                    <a:pt x="201042" y="14337"/>
                  </a:lnTo>
                  <a:lnTo>
                    <a:pt x="167480" y="14337"/>
                  </a:lnTo>
                  <a:lnTo>
                    <a:pt x="159971" y="14794"/>
                  </a:lnTo>
                  <a:lnTo>
                    <a:pt x="152646" y="16838"/>
                  </a:lnTo>
                  <a:lnTo>
                    <a:pt x="145916" y="20381"/>
                  </a:lnTo>
                  <a:lnTo>
                    <a:pt x="141807" y="23814"/>
                  </a:lnTo>
                  <a:close/>
                </a:path>
                <a:path w="288925" h="216534">
                  <a:moveTo>
                    <a:pt x="96889" y="187258"/>
                  </a:moveTo>
                  <a:lnTo>
                    <a:pt x="58136" y="172440"/>
                  </a:lnTo>
                  <a:lnTo>
                    <a:pt x="48288" y="158550"/>
                  </a:lnTo>
                  <a:lnTo>
                    <a:pt x="35926" y="156463"/>
                  </a:lnTo>
                  <a:lnTo>
                    <a:pt x="2068" y="122578"/>
                  </a:lnTo>
                  <a:lnTo>
                    <a:pt x="0" y="110398"/>
                  </a:lnTo>
                  <a:lnTo>
                    <a:pt x="948" y="98081"/>
                  </a:lnTo>
                  <a:lnTo>
                    <a:pt x="31574" y="61248"/>
                  </a:lnTo>
                  <a:lnTo>
                    <a:pt x="43694" y="58043"/>
                  </a:lnTo>
                  <a:lnTo>
                    <a:pt x="45728" y="49184"/>
                  </a:lnTo>
                  <a:lnTo>
                    <a:pt x="76005" y="17541"/>
                  </a:lnTo>
                  <a:lnTo>
                    <a:pt x="93747" y="14303"/>
                  </a:lnTo>
                  <a:lnTo>
                    <a:pt x="101585" y="14903"/>
                  </a:lnTo>
                  <a:lnTo>
                    <a:pt x="109185" y="16719"/>
                  </a:lnTo>
                  <a:lnTo>
                    <a:pt x="116405" y="19705"/>
                  </a:lnTo>
                  <a:lnTo>
                    <a:pt x="123106" y="23814"/>
                  </a:lnTo>
                  <a:lnTo>
                    <a:pt x="141807" y="23814"/>
                  </a:lnTo>
                  <a:lnTo>
                    <a:pt x="140144" y="25204"/>
                  </a:lnTo>
                  <a:lnTo>
                    <a:pt x="137379" y="28732"/>
                  </a:lnTo>
                  <a:lnTo>
                    <a:pt x="93743" y="28733"/>
                  </a:lnTo>
                  <a:lnTo>
                    <a:pt x="60429" y="51009"/>
                  </a:lnTo>
                  <a:lnTo>
                    <a:pt x="57673" y="64808"/>
                  </a:lnTo>
                  <a:lnTo>
                    <a:pt x="57674" y="66722"/>
                  </a:lnTo>
                  <a:lnTo>
                    <a:pt x="56914" y="68558"/>
                  </a:lnTo>
                  <a:lnTo>
                    <a:pt x="54207" y="71265"/>
                  </a:lnTo>
                  <a:lnTo>
                    <a:pt x="52374" y="72023"/>
                  </a:lnTo>
                  <a:lnTo>
                    <a:pt x="50449" y="72024"/>
                  </a:lnTo>
                  <a:lnTo>
                    <a:pt x="41045" y="73272"/>
                  </a:lnTo>
                  <a:lnTo>
                    <a:pt x="14384" y="108097"/>
                  </a:lnTo>
                  <a:lnTo>
                    <a:pt x="15592" y="117359"/>
                  </a:lnTo>
                  <a:lnTo>
                    <a:pt x="50458" y="144171"/>
                  </a:lnTo>
                  <a:lnTo>
                    <a:pt x="55353" y="144171"/>
                  </a:lnTo>
                  <a:lnTo>
                    <a:pt x="55692" y="144264"/>
                  </a:lnTo>
                  <a:lnTo>
                    <a:pt x="58314" y="146002"/>
                  </a:lnTo>
                  <a:lnTo>
                    <a:pt x="59310" y="147271"/>
                  </a:lnTo>
                  <a:lnTo>
                    <a:pt x="59843" y="148751"/>
                  </a:lnTo>
                  <a:lnTo>
                    <a:pt x="62956" y="155329"/>
                  </a:lnTo>
                  <a:lnTo>
                    <a:pt x="92962" y="172842"/>
                  </a:lnTo>
                  <a:lnTo>
                    <a:pt x="115844" y="172842"/>
                  </a:lnTo>
                  <a:lnTo>
                    <a:pt x="116394" y="173663"/>
                  </a:lnTo>
                  <a:lnTo>
                    <a:pt x="116808" y="175193"/>
                  </a:lnTo>
                  <a:lnTo>
                    <a:pt x="119047" y="181374"/>
                  </a:lnTo>
                  <a:lnTo>
                    <a:pt x="121802" y="186064"/>
                  </a:lnTo>
                  <a:lnTo>
                    <a:pt x="105379" y="186064"/>
                  </a:lnTo>
                  <a:lnTo>
                    <a:pt x="96889" y="187258"/>
                  </a:lnTo>
                  <a:close/>
                </a:path>
                <a:path w="288925" h="216534">
                  <a:moveTo>
                    <a:pt x="208289" y="46593"/>
                  </a:moveTo>
                  <a:lnTo>
                    <a:pt x="206134" y="46505"/>
                  </a:lnTo>
                  <a:lnTo>
                    <a:pt x="202448" y="44654"/>
                  </a:lnTo>
                  <a:lnTo>
                    <a:pt x="201086" y="42988"/>
                  </a:lnTo>
                  <a:lnTo>
                    <a:pt x="200514" y="40895"/>
                  </a:lnTo>
                  <a:lnTo>
                    <a:pt x="197842" y="33892"/>
                  </a:lnTo>
                  <a:lnTo>
                    <a:pt x="167480" y="14337"/>
                  </a:lnTo>
                  <a:lnTo>
                    <a:pt x="201042" y="14337"/>
                  </a:lnTo>
                  <a:lnTo>
                    <a:pt x="201866" y="15042"/>
                  </a:lnTo>
                  <a:lnTo>
                    <a:pt x="207591" y="22093"/>
                  </a:lnTo>
                  <a:lnTo>
                    <a:pt x="211981" y="30127"/>
                  </a:lnTo>
                  <a:lnTo>
                    <a:pt x="234839" y="30127"/>
                  </a:lnTo>
                  <a:lnTo>
                    <a:pt x="242931" y="32593"/>
                  </a:lnTo>
                  <a:lnTo>
                    <a:pt x="251619" y="37237"/>
                  </a:lnTo>
                  <a:lnTo>
                    <a:pt x="259077" y="43354"/>
                  </a:lnTo>
                  <a:lnTo>
                    <a:pt x="227469" y="43354"/>
                  </a:lnTo>
                  <a:lnTo>
                    <a:pt x="218746" y="43509"/>
                  </a:lnTo>
                  <a:lnTo>
                    <a:pt x="210199" y="45810"/>
                  </a:lnTo>
                  <a:lnTo>
                    <a:pt x="208289" y="46593"/>
                  </a:lnTo>
                  <a:close/>
                </a:path>
                <a:path w="288925" h="216534">
                  <a:moveTo>
                    <a:pt x="124357" y="43035"/>
                  </a:moveTo>
                  <a:lnTo>
                    <a:pt x="121817" y="42213"/>
                  </a:lnTo>
                  <a:lnTo>
                    <a:pt x="120050" y="40317"/>
                  </a:lnTo>
                  <a:lnTo>
                    <a:pt x="114552" y="35425"/>
                  </a:lnTo>
                  <a:lnTo>
                    <a:pt x="108157" y="31771"/>
                  </a:lnTo>
                  <a:lnTo>
                    <a:pt x="101149" y="29508"/>
                  </a:lnTo>
                  <a:lnTo>
                    <a:pt x="93747" y="28732"/>
                  </a:lnTo>
                  <a:lnTo>
                    <a:pt x="137379" y="28732"/>
                  </a:lnTo>
                  <a:lnTo>
                    <a:pt x="135504" y="31125"/>
                  </a:lnTo>
                  <a:lnTo>
                    <a:pt x="132174" y="37962"/>
                  </a:lnTo>
                  <a:lnTo>
                    <a:pt x="131307" y="40317"/>
                  </a:lnTo>
                  <a:lnTo>
                    <a:pt x="129278" y="42052"/>
                  </a:lnTo>
                  <a:lnTo>
                    <a:pt x="124357" y="43035"/>
                  </a:lnTo>
                  <a:close/>
                </a:path>
                <a:path w="288925" h="216534">
                  <a:moveTo>
                    <a:pt x="234839" y="30127"/>
                  </a:moveTo>
                  <a:lnTo>
                    <a:pt x="211981" y="30127"/>
                  </a:lnTo>
                  <a:lnTo>
                    <a:pt x="215789" y="29201"/>
                  </a:lnTo>
                  <a:lnTo>
                    <a:pt x="219694" y="28733"/>
                  </a:lnTo>
                  <a:lnTo>
                    <a:pt x="223617" y="28733"/>
                  </a:lnTo>
                  <a:lnTo>
                    <a:pt x="233508" y="29722"/>
                  </a:lnTo>
                  <a:lnTo>
                    <a:pt x="234839" y="30127"/>
                  </a:lnTo>
                  <a:close/>
                </a:path>
                <a:path w="288925" h="216534">
                  <a:moveTo>
                    <a:pt x="273180" y="173029"/>
                  </a:moveTo>
                  <a:lnTo>
                    <a:pt x="238043" y="173029"/>
                  </a:lnTo>
                  <a:lnTo>
                    <a:pt x="245776" y="172204"/>
                  </a:lnTo>
                  <a:lnTo>
                    <a:pt x="253071" y="169775"/>
                  </a:lnTo>
                  <a:lnTo>
                    <a:pt x="274033" y="139457"/>
                  </a:lnTo>
                  <a:lnTo>
                    <a:pt x="273717" y="131687"/>
                  </a:lnTo>
                  <a:lnTo>
                    <a:pt x="255706" y="105554"/>
                  </a:lnTo>
                  <a:lnTo>
                    <a:pt x="254583" y="103999"/>
                  </a:lnTo>
                  <a:lnTo>
                    <a:pt x="253683" y="100405"/>
                  </a:lnTo>
                  <a:lnTo>
                    <a:pt x="253941" y="98505"/>
                  </a:lnTo>
                  <a:lnTo>
                    <a:pt x="254854" y="96893"/>
                  </a:lnTo>
                  <a:lnTo>
                    <a:pt x="257980" y="91531"/>
                  </a:lnTo>
                  <a:lnTo>
                    <a:pt x="259564" y="85745"/>
                  </a:lnTo>
                  <a:lnTo>
                    <a:pt x="243862" y="49318"/>
                  </a:lnTo>
                  <a:lnTo>
                    <a:pt x="227469" y="43354"/>
                  </a:lnTo>
                  <a:lnTo>
                    <a:pt x="259077" y="43354"/>
                  </a:lnTo>
                  <a:lnTo>
                    <a:pt x="274117" y="79236"/>
                  </a:lnTo>
                  <a:lnTo>
                    <a:pt x="274022" y="86197"/>
                  </a:lnTo>
                  <a:lnTo>
                    <a:pt x="272806" y="92187"/>
                  </a:lnTo>
                  <a:lnTo>
                    <a:pt x="270270" y="98182"/>
                  </a:lnTo>
                  <a:lnTo>
                    <a:pt x="277517" y="105555"/>
                  </a:lnTo>
                  <a:lnTo>
                    <a:pt x="283060" y="114156"/>
                  </a:lnTo>
                  <a:lnTo>
                    <a:pt x="286753" y="123699"/>
                  </a:lnTo>
                  <a:lnTo>
                    <a:pt x="288410" y="133661"/>
                  </a:lnTo>
                  <a:lnTo>
                    <a:pt x="288443" y="134048"/>
                  </a:lnTo>
                  <a:lnTo>
                    <a:pt x="288022" y="144264"/>
                  </a:lnTo>
                  <a:lnTo>
                    <a:pt x="285551" y="154153"/>
                  </a:lnTo>
                  <a:lnTo>
                    <a:pt x="281119" y="163376"/>
                  </a:lnTo>
                  <a:lnTo>
                    <a:pt x="274849" y="171583"/>
                  </a:lnTo>
                  <a:lnTo>
                    <a:pt x="273180" y="173029"/>
                  </a:lnTo>
                  <a:close/>
                </a:path>
                <a:path w="288925" h="216534">
                  <a:moveTo>
                    <a:pt x="52372" y="72024"/>
                  </a:moveTo>
                  <a:lnTo>
                    <a:pt x="50458" y="72023"/>
                  </a:lnTo>
                  <a:lnTo>
                    <a:pt x="52374" y="72023"/>
                  </a:lnTo>
                  <a:close/>
                </a:path>
                <a:path w="288925" h="216534">
                  <a:moveTo>
                    <a:pt x="55353" y="144171"/>
                  </a:moveTo>
                  <a:lnTo>
                    <a:pt x="50458" y="144171"/>
                  </a:lnTo>
                  <a:lnTo>
                    <a:pt x="52381" y="143939"/>
                  </a:lnTo>
                  <a:lnTo>
                    <a:pt x="54135" y="143840"/>
                  </a:lnTo>
                  <a:lnTo>
                    <a:pt x="55353" y="144171"/>
                  </a:lnTo>
                  <a:close/>
                </a:path>
                <a:path w="288925" h="216534">
                  <a:moveTo>
                    <a:pt x="115844" y="172842"/>
                  </a:moveTo>
                  <a:lnTo>
                    <a:pt x="92962" y="172842"/>
                  </a:lnTo>
                  <a:lnTo>
                    <a:pt x="100150" y="172331"/>
                  </a:lnTo>
                  <a:lnTo>
                    <a:pt x="107161" y="170381"/>
                  </a:lnTo>
                  <a:lnTo>
                    <a:pt x="108013" y="170035"/>
                  </a:lnTo>
                  <a:lnTo>
                    <a:pt x="108925" y="169858"/>
                  </a:lnTo>
                  <a:lnTo>
                    <a:pt x="111431" y="169860"/>
                  </a:lnTo>
                  <a:lnTo>
                    <a:pt x="112971" y="170383"/>
                  </a:lnTo>
                  <a:lnTo>
                    <a:pt x="115488" y="172311"/>
                  </a:lnTo>
                  <a:lnTo>
                    <a:pt x="115844" y="172842"/>
                  </a:lnTo>
                  <a:close/>
                </a:path>
                <a:path w="288925" h="216534">
                  <a:moveTo>
                    <a:pt x="229008" y="188038"/>
                  </a:moveTo>
                  <a:lnTo>
                    <a:pt x="192829" y="188038"/>
                  </a:lnTo>
                  <a:lnTo>
                    <a:pt x="199711" y="187804"/>
                  </a:lnTo>
                  <a:lnTo>
                    <a:pt x="212510" y="183532"/>
                  </a:lnTo>
                  <a:lnTo>
                    <a:pt x="218152" y="179585"/>
                  </a:lnTo>
                  <a:lnTo>
                    <a:pt x="222353" y="174306"/>
                  </a:lnTo>
                  <a:lnTo>
                    <a:pt x="223207" y="173262"/>
                  </a:lnTo>
                  <a:lnTo>
                    <a:pt x="224342" y="172482"/>
                  </a:lnTo>
                  <a:lnTo>
                    <a:pt x="226904" y="171634"/>
                  </a:lnTo>
                  <a:lnTo>
                    <a:pt x="228310" y="171591"/>
                  </a:lnTo>
                  <a:lnTo>
                    <a:pt x="232352" y="172619"/>
                  </a:lnTo>
                  <a:lnTo>
                    <a:pt x="235191" y="172994"/>
                  </a:lnTo>
                  <a:lnTo>
                    <a:pt x="238043" y="173029"/>
                  </a:lnTo>
                  <a:lnTo>
                    <a:pt x="273180" y="173029"/>
                  </a:lnTo>
                  <a:lnTo>
                    <a:pt x="267024" y="178353"/>
                  </a:lnTo>
                  <a:lnTo>
                    <a:pt x="258087" y="183337"/>
                  </a:lnTo>
                  <a:lnTo>
                    <a:pt x="248328" y="186415"/>
                  </a:lnTo>
                  <a:lnTo>
                    <a:pt x="244442" y="186809"/>
                  </a:lnTo>
                  <a:lnTo>
                    <a:pt x="230476" y="186809"/>
                  </a:lnTo>
                  <a:lnTo>
                    <a:pt x="229008" y="188038"/>
                  </a:lnTo>
                  <a:close/>
                </a:path>
                <a:path w="288925" h="216534">
                  <a:moveTo>
                    <a:pt x="186393" y="201873"/>
                  </a:moveTo>
                  <a:lnTo>
                    <a:pt x="150250" y="201873"/>
                  </a:lnTo>
                  <a:lnTo>
                    <a:pt x="156812" y="201474"/>
                  </a:lnTo>
                  <a:lnTo>
                    <a:pt x="163189" y="199879"/>
                  </a:lnTo>
                  <a:lnTo>
                    <a:pt x="169120" y="197170"/>
                  </a:lnTo>
                  <a:lnTo>
                    <a:pt x="174459" y="193428"/>
                  </a:lnTo>
                  <a:lnTo>
                    <a:pt x="179064" y="188736"/>
                  </a:lnTo>
                  <a:lnTo>
                    <a:pt x="179918" y="187691"/>
                  </a:lnTo>
                  <a:lnTo>
                    <a:pt x="181052" y="186911"/>
                  </a:lnTo>
                  <a:lnTo>
                    <a:pt x="183615" y="186063"/>
                  </a:lnTo>
                  <a:lnTo>
                    <a:pt x="184991" y="186012"/>
                  </a:lnTo>
                  <a:lnTo>
                    <a:pt x="192829" y="188038"/>
                  </a:lnTo>
                  <a:lnTo>
                    <a:pt x="229008" y="188038"/>
                  </a:lnTo>
                  <a:lnTo>
                    <a:pt x="222819" y="193217"/>
                  </a:lnTo>
                  <a:lnTo>
                    <a:pt x="214132" y="197943"/>
                  </a:lnTo>
                  <a:lnTo>
                    <a:pt x="204687" y="200871"/>
                  </a:lnTo>
                  <a:lnTo>
                    <a:pt x="201096" y="201239"/>
                  </a:lnTo>
                  <a:lnTo>
                    <a:pt x="187187" y="201239"/>
                  </a:lnTo>
                  <a:lnTo>
                    <a:pt x="186393" y="201873"/>
                  </a:lnTo>
                  <a:close/>
                </a:path>
                <a:path w="288925" h="216534">
                  <a:moveTo>
                    <a:pt x="154544" y="216217"/>
                  </a:moveTo>
                  <a:lnTo>
                    <a:pt x="111618" y="196701"/>
                  </a:lnTo>
                  <a:lnTo>
                    <a:pt x="105379" y="186064"/>
                  </a:lnTo>
                  <a:lnTo>
                    <a:pt x="121802" y="186064"/>
                  </a:lnTo>
                  <a:lnTo>
                    <a:pt x="122365" y="187015"/>
                  </a:lnTo>
                  <a:lnTo>
                    <a:pt x="126618" y="191924"/>
                  </a:lnTo>
                  <a:lnTo>
                    <a:pt x="131758" y="196024"/>
                  </a:lnTo>
                  <a:lnTo>
                    <a:pt x="137561" y="199112"/>
                  </a:lnTo>
                  <a:lnTo>
                    <a:pt x="143779" y="201074"/>
                  </a:lnTo>
                  <a:lnTo>
                    <a:pt x="150250" y="201873"/>
                  </a:lnTo>
                  <a:lnTo>
                    <a:pt x="186393" y="201873"/>
                  </a:lnTo>
                  <a:lnTo>
                    <a:pt x="177548" y="208931"/>
                  </a:lnTo>
                  <a:lnTo>
                    <a:pt x="166491" y="213979"/>
                  </a:lnTo>
                  <a:lnTo>
                    <a:pt x="154544" y="216217"/>
                  </a:lnTo>
                  <a:close/>
                </a:path>
                <a:path w="288925" h="216534">
                  <a:moveTo>
                    <a:pt x="238043" y="187459"/>
                  </a:moveTo>
                  <a:lnTo>
                    <a:pt x="235507" y="187451"/>
                  </a:lnTo>
                  <a:lnTo>
                    <a:pt x="232976" y="187234"/>
                  </a:lnTo>
                  <a:lnTo>
                    <a:pt x="230476" y="186809"/>
                  </a:lnTo>
                  <a:lnTo>
                    <a:pt x="244442" y="186809"/>
                  </a:lnTo>
                  <a:lnTo>
                    <a:pt x="238043" y="187459"/>
                  </a:lnTo>
                  <a:close/>
                </a:path>
                <a:path w="288925" h="216534">
                  <a:moveTo>
                    <a:pt x="194754" y="201888"/>
                  </a:moveTo>
                  <a:lnTo>
                    <a:pt x="192127" y="201873"/>
                  </a:lnTo>
                  <a:lnTo>
                    <a:pt x="189687" y="201663"/>
                  </a:lnTo>
                  <a:lnTo>
                    <a:pt x="187187" y="201239"/>
                  </a:lnTo>
                  <a:lnTo>
                    <a:pt x="201096" y="201239"/>
                  </a:lnTo>
                  <a:lnTo>
                    <a:pt x="194754" y="201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925485" y="11287138"/>
            <a:ext cx="571500" cy="574040"/>
            <a:chOff x="925485" y="11287138"/>
            <a:chExt cx="571500" cy="574040"/>
          </a:xfrm>
        </p:grpSpPr>
        <p:sp>
          <p:nvSpPr>
            <p:cNvPr id="95" name="object 95"/>
            <p:cNvSpPr/>
            <p:nvPr/>
          </p:nvSpPr>
          <p:spPr>
            <a:xfrm>
              <a:off x="959675" y="11323799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536968" y="0"/>
                  </a:moveTo>
                  <a:lnTo>
                    <a:pt x="0" y="0"/>
                  </a:lnTo>
                  <a:lnTo>
                    <a:pt x="0" y="494474"/>
                  </a:lnTo>
                  <a:lnTo>
                    <a:pt x="0" y="536956"/>
                  </a:lnTo>
                  <a:lnTo>
                    <a:pt x="536968" y="536956"/>
                  </a:lnTo>
                  <a:lnTo>
                    <a:pt x="536968" y="494474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31322" y="11292975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31322" y="11292975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79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649" y="11430289"/>
              <a:ext cx="253153" cy="253153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925485" y="12934091"/>
            <a:ext cx="571500" cy="574040"/>
            <a:chOff x="925485" y="12934091"/>
            <a:chExt cx="571500" cy="574040"/>
          </a:xfrm>
        </p:grpSpPr>
        <p:sp>
          <p:nvSpPr>
            <p:cNvPr id="100" name="object 100"/>
            <p:cNvSpPr/>
            <p:nvPr/>
          </p:nvSpPr>
          <p:spPr>
            <a:xfrm>
              <a:off x="959675" y="12970748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536968" y="0"/>
                  </a:moveTo>
                  <a:lnTo>
                    <a:pt x="0" y="0"/>
                  </a:lnTo>
                  <a:lnTo>
                    <a:pt x="0" y="494474"/>
                  </a:lnTo>
                  <a:lnTo>
                    <a:pt x="0" y="536968"/>
                  </a:lnTo>
                  <a:lnTo>
                    <a:pt x="536968" y="536968"/>
                  </a:lnTo>
                  <a:lnTo>
                    <a:pt x="536968" y="494474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1322" y="12939928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80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1322" y="12939928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80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376" y="13075982"/>
              <a:ext cx="253181" cy="253181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925485" y="14533027"/>
            <a:ext cx="571500" cy="574040"/>
            <a:chOff x="925485" y="14533027"/>
            <a:chExt cx="571500" cy="574040"/>
          </a:xfrm>
        </p:grpSpPr>
        <p:sp>
          <p:nvSpPr>
            <p:cNvPr id="105" name="object 105"/>
            <p:cNvSpPr/>
            <p:nvPr/>
          </p:nvSpPr>
          <p:spPr>
            <a:xfrm>
              <a:off x="959650" y="14569691"/>
              <a:ext cx="537210" cy="537210"/>
            </a:xfrm>
            <a:custGeom>
              <a:avLst/>
              <a:gdLst/>
              <a:ahLst/>
              <a:cxnLst/>
              <a:rect l="l" t="t" r="r" b="b"/>
              <a:pathLst>
                <a:path w="537210" h="537209">
                  <a:moveTo>
                    <a:pt x="536956" y="0"/>
                  </a:moveTo>
                  <a:lnTo>
                    <a:pt x="0" y="0"/>
                  </a:lnTo>
                  <a:lnTo>
                    <a:pt x="0" y="494461"/>
                  </a:lnTo>
                  <a:lnTo>
                    <a:pt x="0" y="536956"/>
                  </a:lnTo>
                  <a:lnTo>
                    <a:pt x="536956" y="536956"/>
                  </a:lnTo>
                  <a:lnTo>
                    <a:pt x="536956" y="494461"/>
                  </a:lnTo>
                  <a:lnTo>
                    <a:pt x="53695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1322" y="14538864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80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31322" y="14538864"/>
              <a:ext cx="525780" cy="525780"/>
            </a:xfrm>
            <a:custGeom>
              <a:avLst/>
              <a:gdLst/>
              <a:ahLst/>
              <a:cxnLst/>
              <a:rect l="l" t="t" r="r" b="b"/>
              <a:pathLst>
                <a:path w="525780" h="525780">
                  <a:moveTo>
                    <a:pt x="0" y="0"/>
                  </a:moveTo>
                  <a:lnTo>
                    <a:pt x="525287" y="0"/>
                  </a:lnTo>
                  <a:lnTo>
                    <a:pt x="525287" y="525287"/>
                  </a:lnTo>
                  <a:lnTo>
                    <a:pt x="0" y="525287"/>
                  </a:lnTo>
                  <a:lnTo>
                    <a:pt x="0" y="0"/>
                  </a:lnTo>
                  <a:close/>
                </a:path>
              </a:pathLst>
            </a:custGeom>
            <a:ln w="1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63332" y="14643275"/>
              <a:ext cx="261620" cy="297180"/>
            </a:xfrm>
            <a:custGeom>
              <a:avLst/>
              <a:gdLst/>
              <a:ahLst/>
              <a:cxnLst/>
              <a:rect l="l" t="t" r="r" b="b"/>
              <a:pathLst>
                <a:path w="261619" h="297180">
                  <a:moveTo>
                    <a:pt x="40703" y="127901"/>
                  </a:moveTo>
                  <a:lnTo>
                    <a:pt x="38493" y="125691"/>
                  </a:lnTo>
                  <a:lnTo>
                    <a:pt x="2209" y="125691"/>
                  </a:lnTo>
                  <a:lnTo>
                    <a:pt x="0" y="127901"/>
                  </a:lnTo>
                  <a:lnTo>
                    <a:pt x="0" y="133375"/>
                  </a:lnTo>
                  <a:lnTo>
                    <a:pt x="2222" y="135597"/>
                  </a:lnTo>
                  <a:lnTo>
                    <a:pt x="4953" y="135597"/>
                  </a:lnTo>
                  <a:lnTo>
                    <a:pt x="38493" y="135597"/>
                  </a:lnTo>
                  <a:lnTo>
                    <a:pt x="40703" y="133375"/>
                  </a:lnTo>
                  <a:lnTo>
                    <a:pt x="40703" y="127901"/>
                  </a:lnTo>
                  <a:close/>
                </a:path>
                <a:path w="261619" h="297180">
                  <a:moveTo>
                    <a:pt x="68986" y="196164"/>
                  </a:moveTo>
                  <a:lnTo>
                    <a:pt x="65112" y="192303"/>
                  </a:lnTo>
                  <a:lnTo>
                    <a:pt x="61976" y="192303"/>
                  </a:lnTo>
                  <a:lnTo>
                    <a:pt x="60045" y="194233"/>
                  </a:lnTo>
                  <a:lnTo>
                    <a:pt x="36334" y="217944"/>
                  </a:lnTo>
                  <a:lnTo>
                    <a:pt x="36334" y="221094"/>
                  </a:lnTo>
                  <a:lnTo>
                    <a:pt x="39230" y="223989"/>
                  </a:lnTo>
                  <a:lnTo>
                    <a:pt x="40500" y="224472"/>
                  </a:lnTo>
                  <a:lnTo>
                    <a:pt x="43027" y="224472"/>
                  </a:lnTo>
                  <a:lnTo>
                    <a:pt x="44297" y="223989"/>
                  </a:lnTo>
                  <a:lnTo>
                    <a:pt x="68986" y="199313"/>
                  </a:lnTo>
                  <a:lnTo>
                    <a:pt x="68986" y="196164"/>
                  </a:lnTo>
                  <a:close/>
                </a:path>
                <a:path w="261619" h="297180">
                  <a:moveTo>
                    <a:pt x="68986" y="61976"/>
                  </a:moveTo>
                  <a:lnTo>
                    <a:pt x="43332" y="36322"/>
                  </a:lnTo>
                  <a:lnTo>
                    <a:pt x="40195" y="36322"/>
                  </a:lnTo>
                  <a:lnTo>
                    <a:pt x="36334" y="40195"/>
                  </a:lnTo>
                  <a:lnTo>
                    <a:pt x="36334" y="43332"/>
                  </a:lnTo>
                  <a:lnTo>
                    <a:pt x="60045" y="67043"/>
                  </a:lnTo>
                  <a:lnTo>
                    <a:pt x="61010" y="68008"/>
                  </a:lnTo>
                  <a:lnTo>
                    <a:pt x="62280" y="68491"/>
                  </a:lnTo>
                  <a:lnTo>
                    <a:pt x="64820" y="68491"/>
                  </a:lnTo>
                  <a:lnTo>
                    <a:pt x="66078" y="68008"/>
                  </a:lnTo>
                  <a:lnTo>
                    <a:pt x="68986" y="65112"/>
                  </a:lnTo>
                  <a:lnTo>
                    <a:pt x="68986" y="61976"/>
                  </a:lnTo>
                  <a:close/>
                </a:path>
                <a:path w="261619" h="297180">
                  <a:moveTo>
                    <a:pt x="135597" y="2209"/>
                  </a:moveTo>
                  <a:lnTo>
                    <a:pt x="133375" y="0"/>
                  </a:lnTo>
                  <a:lnTo>
                    <a:pt x="127901" y="0"/>
                  </a:lnTo>
                  <a:lnTo>
                    <a:pt x="125691" y="2209"/>
                  </a:lnTo>
                  <a:lnTo>
                    <a:pt x="125691" y="38481"/>
                  </a:lnTo>
                  <a:lnTo>
                    <a:pt x="127901" y="40703"/>
                  </a:lnTo>
                  <a:lnTo>
                    <a:pt x="130644" y="40703"/>
                  </a:lnTo>
                  <a:lnTo>
                    <a:pt x="133375" y="40703"/>
                  </a:lnTo>
                  <a:lnTo>
                    <a:pt x="135597" y="38481"/>
                  </a:lnTo>
                  <a:lnTo>
                    <a:pt x="135597" y="2209"/>
                  </a:lnTo>
                  <a:close/>
                </a:path>
                <a:path w="261619" h="297180">
                  <a:moveTo>
                    <a:pt x="153517" y="274650"/>
                  </a:moveTo>
                  <a:lnTo>
                    <a:pt x="151612" y="272161"/>
                  </a:lnTo>
                  <a:lnTo>
                    <a:pt x="146189" y="271449"/>
                  </a:lnTo>
                  <a:lnTo>
                    <a:pt x="143700" y="273354"/>
                  </a:lnTo>
                  <a:lnTo>
                    <a:pt x="142506" y="282384"/>
                  </a:lnTo>
                  <a:lnTo>
                    <a:pt x="137045" y="287159"/>
                  </a:lnTo>
                  <a:lnTo>
                    <a:pt x="127203" y="287159"/>
                  </a:lnTo>
                  <a:lnTo>
                    <a:pt x="123977" y="285813"/>
                  </a:lnTo>
                  <a:lnTo>
                    <a:pt x="120853" y="282689"/>
                  </a:lnTo>
                  <a:lnTo>
                    <a:pt x="120281" y="281965"/>
                  </a:lnTo>
                  <a:lnTo>
                    <a:pt x="118427" y="278879"/>
                  </a:lnTo>
                  <a:lnTo>
                    <a:pt x="115392" y="278117"/>
                  </a:lnTo>
                  <a:lnTo>
                    <a:pt x="110693" y="280936"/>
                  </a:lnTo>
                  <a:lnTo>
                    <a:pt x="109943" y="283972"/>
                  </a:lnTo>
                  <a:lnTo>
                    <a:pt x="112204" y="287756"/>
                  </a:lnTo>
                  <a:lnTo>
                    <a:pt x="113284" y="289115"/>
                  </a:lnTo>
                  <a:lnTo>
                    <a:pt x="118846" y="294690"/>
                  </a:lnTo>
                  <a:lnTo>
                    <a:pt x="124561" y="297065"/>
                  </a:lnTo>
                  <a:lnTo>
                    <a:pt x="130632" y="297065"/>
                  </a:lnTo>
                  <a:lnTo>
                    <a:pt x="138734" y="295567"/>
                  </a:lnTo>
                  <a:lnTo>
                    <a:pt x="145605" y="291426"/>
                  </a:lnTo>
                  <a:lnTo>
                    <a:pt x="150622" y="285178"/>
                  </a:lnTo>
                  <a:lnTo>
                    <a:pt x="153162" y="277355"/>
                  </a:lnTo>
                  <a:lnTo>
                    <a:pt x="153517" y="274650"/>
                  </a:lnTo>
                  <a:close/>
                </a:path>
                <a:path w="261619" h="297180">
                  <a:moveTo>
                    <a:pt x="155435" y="126276"/>
                  </a:moveTo>
                  <a:lnTo>
                    <a:pt x="151561" y="122415"/>
                  </a:lnTo>
                  <a:lnTo>
                    <a:pt x="148424" y="122415"/>
                  </a:lnTo>
                  <a:lnTo>
                    <a:pt x="130644" y="140195"/>
                  </a:lnTo>
                  <a:lnTo>
                    <a:pt x="112864" y="122415"/>
                  </a:lnTo>
                  <a:lnTo>
                    <a:pt x="109728" y="122415"/>
                  </a:lnTo>
                  <a:lnTo>
                    <a:pt x="105867" y="126276"/>
                  </a:lnTo>
                  <a:lnTo>
                    <a:pt x="105867" y="129413"/>
                  </a:lnTo>
                  <a:lnTo>
                    <a:pt x="125691" y="149250"/>
                  </a:lnTo>
                  <a:lnTo>
                    <a:pt x="125691" y="213271"/>
                  </a:lnTo>
                  <a:lnTo>
                    <a:pt x="127914" y="215493"/>
                  </a:lnTo>
                  <a:lnTo>
                    <a:pt x="133388" y="215493"/>
                  </a:lnTo>
                  <a:lnTo>
                    <a:pt x="135597" y="213271"/>
                  </a:lnTo>
                  <a:lnTo>
                    <a:pt x="135597" y="149250"/>
                  </a:lnTo>
                  <a:lnTo>
                    <a:pt x="155435" y="129413"/>
                  </a:lnTo>
                  <a:lnTo>
                    <a:pt x="155435" y="126276"/>
                  </a:lnTo>
                  <a:close/>
                </a:path>
                <a:path w="261619" h="297180">
                  <a:moveTo>
                    <a:pt x="164960" y="243179"/>
                  </a:moveTo>
                  <a:lnTo>
                    <a:pt x="163791" y="237845"/>
                  </a:lnTo>
                  <a:lnTo>
                    <a:pt x="161163" y="236131"/>
                  </a:lnTo>
                  <a:lnTo>
                    <a:pt x="158483" y="236728"/>
                  </a:lnTo>
                  <a:lnTo>
                    <a:pt x="98031" y="249847"/>
                  </a:lnTo>
                  <a:lnTo>
                    <a:pt x="96342" y="252488"/>
                  </a:lnTo>
                  <a:lnTo>
                    <a:pt x="97421" y="257479"/>
                  </a:lnTo>
                  <a:lnTo>
                    <a:pt x="99479" y="259054"/>
                  </a:lnTo>
                  <a:lnTo>
                    <a:pt x="102450" y="259029"/>
                  </a:lnTo>
                  <a:lnTo>
                    <a:pt x="163271" y="245821"/>
                  </a:lnTo>
                  <a:lnTo>
                    <a:pt x="164960" y="243179"/>
                  </a:lnTo>
                  <a:close/>
                </a:path>
                <a:path w="261619" h="297180">
                  <a:moveTo>
                    <a:pt x="165239" y="262089"/>
                  </a:moveTo>
                  <a:lnTo>
                    <a:pt x="164655" y="259410"/>
                  </a:lnTo>
                  <a:lnTo>
                    <a:pt x="164084" y="256730"/>
                  </a:lnTo>
                  <a:lnTo>
                    <a:pt x="161442" y="255041"/>
                  </a:lnTo>
                  <a:lnTo>
                    <a:pt x="98310" y="268757"/>
                  </a:lnTo>
                  <a:lnTo>
                    <a:pt x="96621" y="271386"/>
                  </a:lnTo>
                  <a:lnTo>
                    <a:pt x="97701" y="276377"/>
                  </a:lnTo>
                  <a:lnTo>
                    <a:pt x="99758" y="277964"/>
                  </a:lnTo>
                  <a:lnTo>
                    <a:pt x="102743" y="277926"/>
                  </a:lnTo>
                  <a:lnTo>
                    <a:pt x="163550" y="264718"/>
                  </a:lnTo>
                  <a:lnTo>
                    <a:pt x="165239" y="262089"/>
                  </a:lnTo>
                  <a:close/>
                </a:path>
                <a:path w="261619" h="297180">
                  <a:moveTo>
                    <a:pt x="204177" y="133210"/>
                  </a:moveTo>
                  <a:lnTo>
                    <a:pt x="202666" y="118237"/>
                  </a:lnTo>
                  <a:lnTo>
                    <a:pt x="198247" y="104127"/>
                  </a:lnTo>
                  <a:lnTo>
                    <a:pt x="194271" y="97002"/>
                  </a:lnTo>
                  <a:lnTo>
                    <a:pt x="194271" y="133210"/>
                  </a:lnTo>
                  <a:lnTo>
                    <a:pt x="193103" y="145402"/>
                  </a:lnTo>
                  <a:lnTo>
                    <a:pt x="189661" y="156997"/>
                  </a:lnTo>
                  <a:lnTo>
                    <a:pt x="184073" y="167703"/>
                  </a:lnTo>
                  <a:lnTo>
                    <a:pt x="176428" y="177279"/>
                  </a:lnTo>
                  <a:lnTo>
                    <a:pt x="168884" y="186397"/>
                  </a:lnTo>
                  <a:lnTo>
                    <a:pt x="162826" y="196456"/>
                  </a:lnTo>
                  <a:lnTo>
                    <a:pt x="158330" y="207251"/>
                  </a:lnTo>
                  <a:lnTo>
                    <a:pt x="155486" y="218541"/>
                  </a:lnTo>
                  <a:lnTo>
                    <a:pt x="106883" y="229095"/>
                  </a:lnTo>
                  <a:lnTo>
                    <a:pt x="105092" y="214909"/>
                  </a:lnTo>
                  <a:lnTo>
                    <a:pt x="100723" y="201307"/>
                  </a:lnTo>
                  <a:lnTo>
                    <a:pt x="93865" y="188595"/>
                  </a:lnTo>
                  <a:lnTo>
                    <a:pt x="84632" y="177063"/>
                  </a:lnTo>
                  <a:lnTo>
                    <a:pt x="76987" y="167373"/>
                  </a:lnTo>
                  <a:lnTo>
                    <a:pt x="71437" y="156527"/>
                  </a:lnTo>
                  <a:lnTo>
                    <a:pt x="68072" y="144818"/>
                  </a:lnTo>
                  <a:lnTo>
                    <a:pt x="67081" y="133210"/>
                  </a:lnTo>
                  <a:lnTo>
                    <a:pt x="67043" y="132410"/>
                  </a:lnTo>
                  <a:lnTo>
                    <a:pt x="71869" y="108851"/>
                  </a:lnTo>
                  <a:lnTo>
                    <a:pt x="84709" y="89242"/>
                  </a:lnTo>
                  <a:lnTo>
                    <a:pt x="103708" y="75565"/>
                  </a:lnTo>
                  <a:lnTo>
                    <a:pt x="127101" y="69697"/>
                  </a:lnTo>
                  <a:lnTo>
                    <a:pt x="140144" y="70294"/>
                  </a:lnTo>
                  <a:lnTo>
                    <a:pt x="174383" y="87007"/>
                  </a:lnTo>
                  <a:lnTo>
                    <a:pt x="194271" y="133210"/>
                  </a:lnTo>
                  <a:lnTo>
                    <a:pt x="194271" y="97002"/>
                  </a:lnTo>
                  <a:lnTo>
                    <a:pt x="167398" y="69697"/>
                  </a:lnTo>
                  <a:lnTo>
                    <a:pt x="126580" y="59804"/>
                  </a:lnTo>
                  <a:lnTo>
                    <a:pt x="99529" y="66598"/>
                  </a:lnTo>
                  <a:lnTo>
                    <a:pt x="77558" y="82397"/>
                  </a:lnTo>
                  <a:lnTo>
                    <a:pt x="62738" y="105054"/>
                  </a:lnTo>
                  <a:lnTo>
                    <a:pt x="57124" y="132410"/>
                  </a:lnTo>
                  <a:lnTo>
                    <a:pt x="58343" y="146634"/>
                  </a:lnTo>
                  <a:lnTo>
                    <a:pt x="62230" y="160172"/>
                  </a:lnTo>
                  <a:lnTo>
                    <a:pt x="68643" y="172707"/>
                  </a:lnTo>
                  <a:lnTo>
                    <a:pt x="77495" y="183908"/>
                  </a:lnTo>
                  <a:lnTo>
                    <a:pt x="85890" y="194462"/>
                  </a:lnTo>
                  <a:lnTo>
                    <a:pt x="92036" y="206108"/>
                  </a:lnTo>
                  <a:lnTo>
                    <a:pt x="95821" y="218541"/>
                  </a:lnTo>
                  <a:lnTo>
                    <a:pt x="97104" y="231495"/>
                  </a:lnTo>
                  <a:lnTo>
                    <a:pt x="97218" y="236321"/>
                  </a:lnTo>
                  <a:lnTo>
                    <a:pt x="101498" y="240169"/>
                  </a:lnTo>
                  <a:lnTo>
                    <a:pt x="102450" y="240169"/>
                  </a:lnTo>
                  <a:lnTo>
                    <a:pt x="102844" y="240118"/>
                  </a:lnTo>
                  <a:lnTo>
                    <a:pt x="153479" y="229095"/>
                  </a:lnTo>
                  <a:lnTo>
                    <a:pt x="161201" y="227418"/>
                  </a:lnTo>
                  <a:lnTo>
                    <a:pt x="166979" y="212559"/>
                  </a:lnTo>
                  <a:lnTo>
                    <a:pt x="170929" y="202323"/>
                  </a:lnTo>
                  <a:lnTo>
                    <a:pt x="176504" y="192773"/>
                  </a:lnTo>
                  <a:lnTo>
                    <a:pt x="183553" y="184162"/>
                  </a:lnTo>
                  <a:lnTo>
                    <a:pt x="192392" y="173088"/>
                  </a:lnTo>
                  <a:lnTo>
                    <a:pt x="198856" y="160705"/>
                  </a:lnTo>
                  <a:lnTo>
                    <a:pt x="202831" y="147307"/>
                  </a:lnTo>
                  <a:lnTo>
                    <a:pt x="204177" y="133210"/>
                  </a:lnTo>
                  <a:close/>
                </a:path>
                <a:path w="261619" h="297180">
                  <a:moveTo>
                    <a:pt x="224955" y="217944"/>
                  </a:moveTo>
                  <a:lnTo>
                    <a:pt x="199313" y="192303"/>
                  </a:lnTo>
                  <a:lnTo>
                    <a:pt x="196176" y="192303"/>
                  </a:lnTo>
                  <a:lnTo>
                    <a:pt x="192303" y="196164"/>
                  </a:lnTo>
                  <a:lnTo>
                    <a:pt x="192303" y="199313"/>
                  </a:lnTo>
                  <a:lnTo>
                    <a:pt x="216992" y="223989"/>
                  </a:lnTo>
                  <a:lnTo>
                    <a:pt x="218249" y="224472"/>
                  </a:lnTo>
                  <a:lnTo>
                    <a:pt x="219519" y="224472"/>
                  </a:lnTo>
                  <a:lnTo>
                    <a:pt x="220789" y="224472"/>
                  </a:lnTo>
                  <a:lnTo>
                    <a:pt x="222059" y="223989"/>
                  </a:lnTo>
                  <a:lnTo>
                    <a:pt x="224955" y="221094"/>
                  </a:lnTo>
                  <a:lnTo>
                    <a:pt x="224955" y="217944"/>
                  </a:lnTo>
                  <a:close/>
                </a:path>
                <a:path w="261619" h="297180">
                  <a:moveTo>
                    <a:pt x="224955" y="40195"/>
                  </a:moveTo>
                  <a:lnTo>
                    <a:pt x="221094" y="36322"/>
                  </a:lnTo>
                  <a:lnTo>
                    <a:pt x="217957" y="36322"/>
                  </a:lnTo>
                  <a:lnTo>
                    <a:pt x="192303" y="61976"/>
                  </a:lnTo>
                  <a:lnTo>
                    <a:pt x="192303" y="65112"/>
                  </a:lnTo>
                  <a:lnTo>
                    <a:pt x="195211" y="68008"/>
                  </a:lnTo>
                  <a:lnTo>
                    <a:pt x="196469" y="68491"/>
                  </a:lnTo>
                  <a:lnTo>
                    <a:pt x="197739" y="68491"/>
                  </a:lnTo>
                  <a:lnTo>
                    <a:pt x="199009" y="68491"/>
                  </a:lnTo>
                  <a:lnTo>
                    <a:pt x="200279" y="68008"/>
                  </a:lnTo>
                  <a:lnTo>
                    <a:pt x="224955" y="43332"/>
                  </a:lnTo>
                  <a:lnTo>
                    <a:pt x="224955" y="40195"/>
                  </a:lnTo>
                  <a:close/>
                </a:path>
                <a:path w="261619" h="297180">
                  <a:moveTo>
                    <a:pt x="261289" y="127901"/>
                  </a:moveTo>
                  <a:lnTo>
                    <a:pt x="259080" y="125691"/>
                  </a:lnTo>
                  <a:lnTo>
                    <a:pt x="222796" y="125691"/>
                  </a:lnTo>
                  <a:lnTo>
                    <a:pt x="220586" y="127901"/>
                  </a:lnTo>
                  <a:lnTo>
                    <a:pt x="220586" y="130644"/>
                  </a:lnTo>
                  <a:lnTo>
                    <a:pt x="220586" y="133375"/>
                  </a:lnTo>
                  <a:lnTo>
                    <a:pt x="222796" y="135597"/>
                  </a:lnTo>
                  <a:lnTo>
                    <a:pt x="259080" y="135597"/>
                  </a:lnTo>
                  <a:lnTo>
                    <a:pt x="261289" y="133375"/>
                  </a:lnTo>
                  <a:lnTo>
                    <a:pt x="261289" y="12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347324" y="820167"/>
            <a:ext cx="733552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050" b="1" spc="135" dirty="0">
                <a:latin typeface="Calibri"/>
                <a:cs typeface="Calibri"/>
              </a:rPr>
              <a:t>Smart</a:t>
            </a:r>
            <a:r>
              <a:rPr lang="en-IN" sz="3050" b="1" spc="105" dirty="0">
                <a:latin typeface="Calibri"/>
                <a:cs typeface="Calibri"/>
              </a:rPr>
              <a:t> </a:t>
            </a:r>
            <a:r>
              <a:rPr lang="en-IN" sz="3050" b="1" spc="165" dirty="0">
                <a:latin typeface="Calibri"/>
                <a:cs typeface="Calibri"/>
              </a:rPr>
              <a:t>Fashion</a:t>
            </a:r>
            <a:r>
              <a:rPr lang="en-IN" sz="3050" b="1" spc="105" dirty="0">
                <a:latin typeface="Calibri"/>
                <a:cs typeface="Calibri"/>
              </a:rPr>
              <a:t> </a:t>
            </a:r>
            <a:r>
              <a:rPr lang="en-IN" sz="3050" b="1" spc="135" dirty="0">
                <a:latin typeface="Calibri"/>
                <a:cs typeface="Calibri"/>
              </a:rPr>
              <a:t>Recommender</a:t>
            </a:r>
            <a:r>
              <a:rPr lang="en-IN" sz="3050" b="1" spc="105" dirty="0">
                <a:latin typeface="Calibri"/>
                <a:cs typeface="Calibri"/>
              </a:rPr>
              <a:t> Application</a:t>
            </a:r>
            <a:endParaRPr lang="en-IN" sz="3050" dirty="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95834" y="832974"/>
            <a:ext cx="489584" cy="489584"/>
          </a:xfrm>
          <a:custGeom>
            <a:avLst/>
            <a:gdLst/>
            <a:ahLst/>
            <a:cxnLst/>
            <a:rect l="l" t="t" r="r" b="b"/>
            <a:pathLst>
              <a:path w="489584" h="489584">
                <a:moveTo>
                  <a:pt x="244581" y="489163"/>
                </a:moveTo>
                <a:lnTo>
                  <a:pt x="195290" y="484194"/>
                </a:lnTo>
                <a:lnTo>
                  <a:pt x="149379" y="469943"/>
                </a:lnTo>
                <a:lnTo>
                  <a:pt x="107833" y="447393"/>
                </a:lnTo>
                <a:lnTo>
                  <a:pt x="71636" y="417527"/>
                </a:lnTo>
                <a:lnTo>
                  <a:pt x="41770" y="381330"/>
                </a:lnTo>
                <a:lnTo>
                  <a:pt x="19220" y="339784"/>
                </a:lnTo>
                <a:lnTo>
                  <a:pt x="4969" y="293873"/>
                </a:lnTo>
                <a:lnTo>
                  <a:pt x="0" y="244581"/>
                </a:lnTo>
                <a:lnTo>
                  <a:pt x="4969" y="195290"/>
                </a:lnTo>
                <a:lnTo>
                  <a:pt x="19220" y="149379"/>
                </a:lnTo>
                <a:lnTo>
                  <a:pt x="41770" y="107833"/>
                </a:lnTo>
                <a:lnTo>
                  <a:pt x="71636" y="71636"/>
                </a:lnTo>
                <a:lnTo>
                  <a:pt x="107833" y="41770"/>
                </a:lnTo>
                <a:lnTo>
                  <a:pt x="149379" y="19220"/>
                </a:lnTo>
                <a:lnTo>
                  <a:pt x="195290" y="4969"/>
                </a:lnTo>
                <a:lnTo>
                  <a:pt x="244581" y="0"/>
                </a:lnTo>
                <a:lnTo>
                  <a:pt x="293873" y="4969"/>
                </a:lnTo>
                <a:lnTo>
                  <a:pt x="339784" y="19220"/>
                </a:lnTo>
                <a:lnTo>
                  <a:pt x="381330" y="41770"/>
                </a:lnTo>
                <a:lnTo>
                  <a:pt x="417527" y="71636"/>
                </a:lnTo>
                <a:lnTo>
                  <a:pt x="447393" y="107833"/>
                </a:lnTo>
                <a:lnTo>
                  <a:pt x="469943" y="149379"/>
                </a:lnTo>
                <a:lnTo>
                  <a:pt x="484194" y="195290"/>
                </a:lnTo>
                <a:lnTo>
                  <a:pt x="489163" y="244581"/>
                </a:lnTo>
                <a:lnTo>
                  <a:pt x="484194" y="293873"/>
                </a:lnTo>
                <a:lnTo>
                  <a:pt x="469943" y="339784"/>
                </a:lnTo>
                <a:lnTo>
                  <a:pt x="447393" y="381330"/>
                </a:lnTo>
                <a:lnTo>
                  <a:pt x="417527" y="417527"/>
                </a:lnTo>
                <a:lnTo>
                  <a:pt x="381330" y="447393"/>
                </a:lnTo>
                <a:lnTo>
                  <a:pt x="339784" y="469943"/>
                </a:lnTo>
                <a:lnTo>
                  <a:pt x="293873" y="484194"/>
                </a:lnTo>
                <a:lnTo>
                  <a:pt x="244581" y="489163"/>
                </a:lnTo>
                <a:close/>
              </a:path>
            </a:pathLst>
          </a:custGeom>
          <a:solidFill>
            <a:srgbClr val="785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34332" y="943495"/>
            <a:ext cx="21272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20" dirty="0">
                <a:solidFill>
                  <a:srgbClr val="FFFFFF"/>
                </a:solidFill>
                <a:latin typeface="MS PGothic"/>
                <a:cs typeface="MS PGothic"/>
              </a:rPr>
              <a:t>✴</a:t>
            </a:r>
            <a:endParaRPr sz="1450" dirty="0">
              <a:latin typeface="MS PGothic"/>
              <a:cs typeface="MS P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355320" y="587741"/>
            <a:ext cx="6152946" cy="237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000" b="1" spc="85" dirty="0">
                <a:latin typeface="Calibri"/>
                <a:cs typeface="Calibri"/>
              </a:rPr>
              <a:t>Team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spc="135" dirty="0">
                <a:latin typeface="Calibri"/>
                <a:cs typeface="Calibri"/>
              </a:rPr>
              <a:t>ID</a:t>
            </a:r>
            <a:r>
              <a:rPr sz="3000" b="1" spc="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:</a:t>
            </a:r>
            <a:r>
              <a:rPr sz="3000" b="1" spc="75" dirty="0">
                <a:latin typeface="Calibri"/>
                <a:cs typeface="Calibri"/>
              </a:rPr>
              <a:t> </a:t>
            </a:r>
            <a:r>
              <a:rPr lang="en-IN" sz="3000" spc="135" dirty="0">
                <a:latin typeface="Calibri"/>
                <a:cs typeface="Calibri"/>
              </a:rPr>
              <a:t>PNT2022TMID18036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000" b="1" spc="85" dirty="0">
                <a:latin typeface="Calibri"/>
                <a:cs typeface="Calibri"/>
              </a:rPr>
              <a:t>Team</a:t>
            </a:r>
            <a:r>
              <a:rPr sz="3000" b="1" spc="90" dirty="0">
                <a:latin typeface="Calibri"/>
                <a:cs typeface="Calibri"/>
              </a:rPr>
              <a:t> </a:t>
            </a:r>
            <a:r>
              <a:rPr sz="3000" b="1" spc="140" dirty="0">
                <a:latin typeface="Calibri"/>
                <a:cs typeface="Calibri"/>
              </a:rPr>
              <a:t>Leader</a:t>
            </a:r>
            <a:r>
              <a:rPr sz="3000" b="1" spc="90" dirty="0">
                <a:latin typeface="Calibri"/>
                <a:cs typeface="Calibri"/>
              </a:rPr>
              <a:t> </a:t>
            </a:r>
            <a:r>
              <a:rPr lang="en-US" sz="3000" b="1" spc="90" dirty="0">
                <a:latin typeface="Calibri"/>
                <a:cs typeface="Calibri"/>
              </a:rPr>
              <a:t>   :</a:t>
            </a:r>
            <a:r>
              <a:rPr sz="3000" b="1" spc="105" dirty="0">
                <a:latin typeface="Calibri"/>
                <a:cs typeface="Calibri"/>
              </a:rPr>
              <a:t> </a:t>
            </a:r>
            <a:r>
              <a:rPr lang="en-IN" sz="3000" spc="155" dirty="0">
                <a:latin typeface="Calibri"/>
                <a:cs typeface="Calibri"/>
              </a:rPr>
              <a:t>RAMYADEVI RS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000" b="1" spc="85" dirty="0">
                <a:latin typeface="Calibri"/>
                <a:cs typeface="Calibri"/>
              </a:rPr>
              <a:t>Team</a:t>
            </a:r>
            <a:r>
              <a:rPr sz="3000" b="1" spc="80" dirty="0">
                <a:latin typeface="Calibri"/>
                <a:cs typeface="Calibri"/>
              </a:rPr>
              <a:t> </a:t>
            </a:r>
            <a:r>
              <a:rPr sz="3000" b="1" spc="105" dirty="0">
                <a:latin typeface="Calibri"/>
                <a:cs typeface="Calibri"/>
              </a:rPr>
              <a:t>member</a:t>
            </a:r>
            <a:r>
              <a:rPr sz="3000" b="1" spc="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:</a:t>
            </a:r>
            <a:r>
              <a:rPr sz="3000" b="1" spc="90" dirty="0">
                <a:latin typeface="Calibri"/>
                <a:cs typeface="Calibri"/>
              </a:rPr>
              <a:t> </a:t>
            </a:r>
            <a:r>
              <a:rPr lang="en-IN" sz="3000" spc="200" dirty="0">
                <a:latin typeface="Calibri"/>
                <a:cs typeface="Calibri"/>
              </a:rPr>
              <a:t>SAMYUKTHA V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000" b="1" spc="85" dirty="0">
                <a:latin typeface="Calibri"/>
                <a:cs typeface="Calibri"/>
              </a:rPr>
              <a:t>Team</a:t>
            </a:r>
            <a:r>
              <a:rPr sz="3000" b="1" spc="75" dirty="0">
                <a:latin typeface="Calibri"/>
                <a:cs typeface="Calibri"/>
              </a:rPr>
              <a:t> </a:t>
            </a:r>
            <a:r>
              <a:rPr sz="3000" b="1" spc="105" dirty="0">
                <a:latin typeface="Calibri"/>
                <a:cs typeface="Calibri"/>
              </a:rPr>
              <a:t>member</a:t>
            </a:r>
            <a:r>
              <a:rPr sz="3000" b="1" spc="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:</a:t>
            </a:r>
            <a:r>
              <a:rPr sz="3000" b="1" spc="90" dirty="0">
                <a:latin typeface="Calibri"/>
                <a:cs typeface="Calibri"/>
              </a:rPr>
              <a:t> </a:t>
            </a:r>
            <a:r>
              <a:rPr lang="en-IN" sz="3000" spc="220" dirty="0">
                <a:latin typeface="Calibri"/>
                <a:cs typeface="Calibri"/>
              </a:rPr>
              <a:t>SRIJA J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000" b="1" spc="85" dirty="0">
                <a:latin typeface="Calibri"/>
                <a:cs typeface="Calibri"/>
              </a:rPr>
              <a:t>Team </a:t>
            </a:r>
            <a:r>
              <a:rPr sz="3000" b="1" spc="105" dirty="0">
                <a:latin typeface="Calibri"/>
                <a:cs typeface="Calibri"/>
              </a:rPr>
              <a:t>member</a:t>
            </a:r>
            <a:r>
              <a:rPr sz="3000" b="1" spc="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:</a:t>
            </a:r>
            <a:r>
              <a:rPr sz="3000" b="1" spc="95" dirty="0">
                <a:latin typeface="Calibri"/>
                <a:cs typeface="Calibri"/>
              </a:rPr>
              <a:t> </a:t>
            </a:r>
            <a:r>
              <a:rPr lang="en-IN" sz="3000" spc="140" dirty="0">
                <a:latin typeface="Calibri"/>
                <a:cs typeface="Calibri"/>
              </a:rPr>
              <a:t>SUBIKSHA R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808</Words>
  <Application>Microsoft Office PowerPoint</Application>
  <PresentationFormat>Custom</PresentationFormat>
  <Paragraphs>175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Calibri</vt:lpstr>
      <vt:lpstr>Georgia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Samyuktha Venugopal</cp:lastModifiedBy>
  <cp:revision>2</cp:revision>
  <dcterms:created xsi:type="dcterms:W3CDTF">2022-10-30T07:40:05Z</dcterms:created>
  <dcterms:modified xsi:type="dcterms:W3CDTF">2022-10-30T07:47:30Z</dcterms:modified>
</cp:coreProperties>
</file>