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28600"/>
            <a:ext cx="2209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EMPATHY 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1295400"/>
            <a:ext cx="2819400" cy="1447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HEAR</a:t>
            </a:r>
          </a:p>
          <a:p>
            <a:pPr algn="ctr"/>
            <a:r>
              <a:rPr lang="en-US" dirty="0" smtClean="0"/>
              <a:t>What friends</a:t>
            </a:r>
          </a:p>
          <a:p>
            <a:pPr algn="ctr"/>
            <a:r>
              <a:rPr lang="en-US" dirty="0" smtClean="0"/>
              <a:t>What the boss says</a:t>
            </a:r>
          </a:p>
          <a:p>
            <a:pPr algn="ctr"/>
            <a:r>
              <a:rPr lang="en-US" dirty="0" smtClean="0"/>
              <a:t>What influencers say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62600" y="1219200"/>
            <a:ext cx="2743200" cy="1524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</a:t>
            </a:r>
          </a:p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Friends</a:t>
            </a:r>
          </a:p>
          <a:p>
            <a:pPr algn="ctr"/>
            <a:r>
              <a:rPr lang="en-US" dirty="0" smtClean="0"/>
              <a:t>What the markets offers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3048000"/>
            <a:ext cx="26670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 &amp; FEEL</a:t>
            </a:r>
          </a:p>
          <a:p>
            <a:pPr algn="ctr"/>
            <a:r>
              <a:rPr lang="en-US" dirty="0" smtClean="0"/>
              <a:t>What really counts</a:t>
            </a:r>
          </a:p>
          <a:p>
            <a:pPr algn="ctr"/>
            <a:r>
              <a:rPr lang="en-US" dirty="0" smtClean="0"/>
              <a:t>Major preoccupations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2600" y="3048000"/>
            <a:ext cx="26670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SAY &amp; DO</a:t>
            </a:r>
          </a:p>
          <a:p>
            <a:pPr algn="ctr"/>
            <a:r>
              <a:rPr lang="en-US" dirty="0" smtClean="0"/>
              <a:t>Attitude in public </a:t>
            </a:r>
          </a:p>
          <a:p>
            <a:pPr algn="ctr"/>
            <a:r>
              <a:rPr lang="en-US" dirty="0" smtClean="0"/>
              <a:t>Appearance</a:t>
            </a:r>
          </a:p>
          <a:p>
            <a:pPr algn="ctr"/>
            <a:r>
              <a:rPr lang="en-US" dirty="0" smtClean="0"/>
              <a:t>Behavior towards others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4724400"/>
            <a:ext cx="2514600" cy="1600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PAINS</a:t>
            </a:r>
          </a:p>
          <a:p>
            <a:pPr algn="ctr"/>
            <a:r>
              <a:rPr lang="en-US" dirty="0" smtClean="0"/>
              <a:t>Fears</a:t>
            </a:r>
          </a:p>
          <a:p>
            <a:pPr algn="ctr"/>
            <a:r>
              <a:rPr lang="en-US" dirty="0" smtClean="0"/>
              <a:t>Frustrations</a:t>
            </a:r>
          </a:p>
          <a:p>
            <a:pPr algn="ctr"/>
            <a:r>
              <a:rPr lang="en-US" dirty="0" smtClean="0"/>
              <a:t>Obstacles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4800600"/>
            <a:ext cx="2514600" cy="15240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GAINS</a:t>
            </a:r>
          </a:p>
          <a:p>
            <a:pPr algn="ctr"/>
            <a:r>
              <a:rPr lang="en-US" dirty="0" smtClean="0"/>
              <a:t>Wants/needs</a:t>
            </a:r>
          </a:p>
          <a:p>
            <a:pPr algn="ctr"/>
            <a:r>
              <a:rPr lang="en-US" dirty="0" smtClean="0"/>
              <a:t>Measures of success</a:t>
            </a:r>
          </a:p>
          <a:p>
            <a:pPr algn="ctr"/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0" y="29718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AK</dc:creator>
  <cp:lastModifiedBy>Arun AK</cp:lastModifiedBy>
  <cp:revision>4</cp:revision>
  <dcterms:created xsi:type="dcterms:W3CDTF">2006-08-16T00:00:00Z</dcterms:created>
  <dcterms:modified xsi:type="dcterms:W3CDTF">2022-09-17T11:18:33Z</dcterms:modified>
</cp:coreProperties>
</file>