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72" r:id="rId1"/>
  </p:sldMasterIdLst>
  <p:notesMasterIdLst>
    <p:notesMasterId r:id="rId2"/>
  </p:notesMasterIdLst>
  <p:sldIdLst>
    <p:sldId id="285" r:id="rId3"/>
    <p:sldId id="286" r:id="rId4"/>
    <p:sldId id="287" r:id="rId5"/>
    <p:sldId id="288" r:id="rId6"/>
    <p:sldId id="289" r:id="rId7"/>
    <p:sldId id="290" r:id="rId8"/>
    <p:sldId id="291" r:id="rId9"/>
    <p:sldId id="292" r:id="rId10"/>
    <p:sldId id="293" r:id="rId11"/>
    <p:sldId id="294" r:id="rId12"/>
    <p:sldId id="295" r:id="rId13"/>
    <p:sldId id="296" r:id="rId14"/>
    <p:sldId id="297" r:id="rId15"/>
  </p:sldIdLst>
  <p:sldSz type="screen4x3" cy="6858000" cx="9144000"/>
  <p:notesSz cx="6858000" cy="9144000"/>
  <p:defaultTextStyle>
    <a:defPPr>
      <a:defRPr lang="zh-CN"/>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horzBarState="maximized">
    <p:restoredLeft sz="15987" autoAdjust="0"/>
    <p:restoredTop sz="94660"/>
  </p:normalViewPr>
  <p:slideViewPr>
    <p:cSldViewPr snapToGrid="0">
      <p:cViewPr varScale="1">
        <p:scale>
          <a:sx n="116" d="100"/>
          <a:sy n="116" d="100"/>
        </p:scale>
        <p:origin x="1446" y="108"/>
      </p:cViewPr>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tableStyles" Target="tableStyles.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51" name=""/>
        <p:cNvGrpSpPr/>
        <p:nvPr/>
      </p:nvGrpSpPr>
      <p:grpSpPr>
        <a:xfrm>
          <a:off x="0" y="0"/>
          <a:ext cx="0" cy="0"/>
          <a:chOff x="0" y="0"/>
          <a:chExt cx="0" cy="0"/>
        </a:xfrm>
      </p:grpSpPr>
      <p:sp>
        <p:nvSpPr>
          <p:cNvPr id="1048664"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665"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666"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667"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668"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669"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4" name=""/>
        <p:cNvGrpSpPr/>
        <p:nvPr/>
      </p:nvGrpSpPr>
      <p:grpSpPr>
        <a:xfrm>
          <a:off x="0" y="0"/>
          <a:ext cx="0" cy="0"/>
          <a:chOff x="0" y="0"/>
          <a:chExt cx="0" cy="0"/>
        </a:xfrm>
      </p:grpSpPr>
      <p:sp>
        <p:nvSpPr>
          <p:cNvPr id="1048581" name="Title 1"/>
          <p:cNvSpPr>
            <a:spLocks noGrp="1"/>
          </p:cNvSpPr>
          <p:nvPr>
            <p:ph type="ctrTitle"/>
          </p:nvPr>
        </p:nvSpPr>
        <p:spPr>
          <a:xfrm>
            <a:off x="685800" y="1122363"/>
            <a:ext cx="7772400" cy="2387600"/>
          </a:xfrm>
        </p:spPr>
        <p:txBody>
          <a:bodyPr anchor="b"/>
          <a:lstStyle>
            <a:lvl1pPr algn="ctr">
              <a:defRPr sz="6000"/>
            </a:lvl1pPr>
          </a:lstStyle>
          <a:p>
            <a:r>
              <a:rPr altLang="zh-CN" lang="en-US" smtClean="0"/>
              <a:t>Click to edit Master title style</a:t>
            </a:r>
            <a:endParaRPr dirty="0" lang="en-US"/>
          </a:p>
        </p:txBody>
      </p:sp>
      <p:sp>
        <p:nvSpPr>
          <p:cNvPr id="1048582" name="Subtitle 2"/>
          <p:cNvSpPr>
            <a:spLocks noGrp="1"/>
          </p:cNvSpPr>
          <p:nvPr>
            <p:ph type="subTitle" idx="1"/>
          </p:nvPr>
        </p:nvSpPr>
        <p:spPr>
          <a:xfrm>
            <a:off x="1143000" y="3602038"/>
            <a:ext cx="6858000" cy="1655762"/>
          </a:xfrm>
        </p:spPr>
        <p:txBody>
          <a:bodyPr/>
          <a:lstStyle>
            <a:lvl1pPr algn="ctr"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altLang="zh-CN" lang="en-US" smtClean="0"/>
              <a:t>Click to edit Master subtitle style</a:t>
            </a:r>
            <a:endParaRPr dirty="0" lang="en-US"/>
          </a:p>
        </p:txBody>
      </p:sp>
      <p:sp>
        <p:nvSpPr>
          <p:cNvPr id="1048583" name="Date Placeholder 3"/>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584" name="Footer Placeholder 4"/>
          <p:cNvSpPr>
            <a:spLocks noGrp="1"/>
          </p:cNvSpPr>
          <p:nvPr>
            <p:ph type="ftr" sz="quarter" idx="11"/>
          </p:nvPr>
        </p:nvSpPr>
        <p:spPr/>
        <p:txBody>
          <a:bodyPr/>
          <a:p>
            <a:endParaRPr altLang="en-US" lang="zh-CN"/>
          </a:p>
        </p:txBody>
      </p:sp>
      <p:sp>
        <p:nvSpPr>
          <p:cNvPr id="1048585" name="Slide Number Placeholder 5"/>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45" name=""/>
        <p:cNvGrpSpPr/>
        <p:nvPr/>
      </p:nvGrpSpPr>
      <p:grpSpPr>
        <a:xfrm>
          <a:off x="0" y="0"/>
          <a:ext cx="0" cy="0"/>
          <a:chOff x="0" y="0"/>
          <a:chExt cx="0" cy="0"/>
        </a:xfrm>
      </p:grpSpPr>
      <p:sp>
        <p:nvSpPr>
          <p:cNvPr id="1048631" name="Title 1"/>
          <p:cNvSpPr>
            <a:spLocks noGrp="1"/>
          </p:cNvSpPr>
          <p:nvPr>
            <p:ph type="title"/>
          </p:nvPr>
        </p:nvSpPr>
        <p:spPr/>
        <p:txBody>
          <a:bodyPr/>
          <a:p>
            <a:r>
              <a:rPr altLang="zh-CN" lang="en-US" smtClean="0"/>
              <a:t>Click to edit Master title style</a:t>
            </a:r>
            <a:endParaRPr dirty="0" lang="en-US"/>
          </a:p>
        </p:txBody>
      </p:sp>
      <p:sp>
        <p:nvSpPr>
          <p:cNvPr id="1048632" name="Vertical Text Placeholder 2"/>
          <p:cNvSpPr>
            <a:spLocks noGrp="1"/>
          </p:cNvSpPr>
          <p:nvPr>
            <p:ph type="body" orient="vert" idx="1"/>
          </p:nvPr>
        </p:nvSpPr>
        <p:spPr/>
        <p:txBody>
          <a:bodyPr vert="eaVert"/>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33" name="Date Placeholder 3"/>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34" name="Footer Placeholder 4"/>
          <p:cNvSpPr>
            <a:spLocks noGrp="1"/>
          </p:cNvSpPr>
          <p:nvPr>
            <p:ph type="ftr" sz="quarter" idx="11"/>
          </p:nvPr>
        </p:nvSpPr>
        <p:spPr/>
        <p:txBody>
          <a:bodyPr/>
          <a:p>
            <a:endParaRPr altLang="en-US" lang="zh-CN"/>
          </a:p>
        </p:txBody>
      </p:sp>
      <p:sp>
        <p:nvSpPr>
          <p:cNvPr id="1048635" name="Slide Number Placeholder 5"/>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43" name=""/>
        <p:cNvGrpSpPr/>
        <p:nvPr/>
      </p:nvGrpSpPr>
      <p:grpSpPr>
        <a:xfrm>
          <a:off x="0" y="0"/>
          <a:ext cx="0" cy="0"/>
          <a:chOff x="0" y="0"/>
          <a:chExt cx="0" cy="0"/>
        </a:xfrm>
      </p:grpSpPr>
      <p:sp>
        <p:nvSpPr>
          <p:cNvPr id="1048620" name="Vertical Title 1"/>
          <p:cNvSpPr>
            <a:spLocks noGrp="1"/>
          </p:cNvSpPr>
          <p:nvPr>
            <p:ph type="title" orient="vert"/>
          </p:nvPr>
        </p:nvSpPr>
        <p:spPr>
          <a:xfrm>
            <a:off x="6543675" y="365125"/>
            <a:ext cx="1971675" cy="5811838"/>
          </a:xfrm>
        </p:spPr>
        <p:txBody>
          <a:bodyPr vert="eaVert"/>
          <a:p>
            <a:r>
              <a:rPr altLang="zh-CN" lang="en-US" smtClean="0"/>
              <a:t>Click to edit Master title style</a:t>
            </a:r>
            <a:endParaRPr dirty="0" lang="en-US"/>
          </a:p>
        </p:txBody>
      </p:sp>
      <p:sp>
        <p:nvSpPr>
          <p:cNvPr id="1048621" name="Vertical Text Placeholder 2"/>
          <p:cNvSpPr>
            <a:spLocks noGrp="1"/>
          </p:cNvSpPr>
          <p:nvPr>
            <p:ph type="body" orient="vert" idx="1"/>
          </p:nvPr>
        </p:nvSpPr>
        <p:spPr>
          <a:xfrm>
            <a:off x="628650" y="365125"/>
            <a:ext cx="5800725" cy="5811838"/>
          </a:xfrm>
        </p:spPr>
        <p:txBody>
          <a:bodyPr vert="eaVert"/>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22" name="Date Placeholder 3"/>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23" name="Footer Placeholder 4"/>
          <p:cNvSpPr>
            <a:spLocks noGrp="1"/>
          </p:cNvSpPr>
          <p:nvPr>
            <p:ph type="ftr" sz="quarter" idx="11"/>
          </p:nvPr>
        </p:nvSpPr>
        <p:spPr/>
        <p:txBody>
          <a:bodyPr/>
          <a:p>
            <a:endParaRPr altLang="en-US" lang="zh-CN"/>
          </a:p>
        </p:txBody>
      </p:sp>
      <p:sp>
        <p:nvSpPr>
          <p:cNvPr id="1048624" name="Slide Number Placeholder 5"/>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29" name=""/>
        <p:cNvGrpSpPr/>
        <p:nvPr/>
      </p:nvGrpSpPr>
      <p:grpSpPr>
        <a:xfrm>
          <a:off x="0" y="0"/>
          <a:ext cx="0" cy="0"/>
          <a:chOff x="0" y="0"/>
          <a:chExt cx="0" cy="0"/>
        </a:xfrm>
      </p:grpSpPr>
      <p:sp>
        <p:nvSpPr>
          <p:cNvPr id="1048587" name="Title 1"/>
          <p:cNvSpPr>
            <a:spLocks noGrp="1"/>
          </p:cNvSpPr>
          <p:nvPr>
            <p:ph type="title"/>
          </p:nvPr>
        </p:nvSpPr>
        <p:spPr/>
        <p:txBody>
          <a:bodyPr/>
          <a:p>
            <a:r>
              <a:rPr altLang="zh-CN" lang="en-US" smtClean="0"/>
              <a:t>Click to edit Master title style</a:t>
            </a:r>
            <a:endParaRPr dirty="0" lang="en-US"/>
          </a:p>
        </p:txBody>
      </p:sp>
      <p:sp>
        <p:nvSpPr>
          <p:cNvPr id="1048588" name="Content Placeholder 2"/>
          <p:cNvSpPr>
            <a:spLocks noGrp="1"/>
          </p:cNvSpPr>
          <p:nvPr>
            <p:ph idx="1"/>
          </p:nvPr>
        </p:nvSpPr>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589" name="Date Placeholder 3"/>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590" name="Footer Placeholder 4"/>
          <p:cNvSpPr>
            <a:spLocks noGrp="1"/>
          </p:cNvSpPr>
          <p:nvPr>
            <p:ph type="ftr" sz="quarter" idx="11"/>
          </p:nvPr>
        </p:nvSpPr>
        <p:spPr/>
        <p:txBody>
          <a:bodyPr/>
          <a:p>
            <a:endParaRPr altLang="en-US" lang="zh-CN"/>
          </a:p>
        </p:txBody>
      </p:sp>
      <p:sp>
        <p:nvSpPr>
          <p:cNvPr id="1048591" name="Slide Number Placeholder 5"/>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46" name=""/>
        <p:cNvGrpSpPr/>
        <p:nvPr/>
      </p:nvGrpSpPr>
      <p:grpSpPr>
        <a:xfrm>
          <a:off x="0" y="0"/>
          <a:ext cx="0" cy="0"/>
          <a:chOff x="0" y="0"/>
          <a:chExt cx="0" cy="0"/>
        </a:xfrm>
      </p:grpSpPr>
      <p:sp>
        <p:nvSpPr>
          <p:cNvPr id="1048636" name="Title 1"/>
          <p:cNvSpPr>
            <a:spLocks noGrp="1"/>
          </p:cNvSpPr>
          <p:nvPr>
            <p:ph type="title"/>
          </p:nvPr>
        </p:nvSpPr>
        <p:spPr>
          <a:xfrm>
            <a:off x="623888" y="1709739"/>
            <a:ext cx="7886700" cy="2852737"/>
          </a:xfrm>
        </p:spPr>
        <p:txBody>
          <a:bodyPr anchor="b"/>
          <a:lstStyle>
            <a:lvl1pPr>
              <a:defRPr sz="6000"/>
            </a:lvl1pPr>
          </a:lstStyle>
          <a:p>
            <a:r>
              <a:rPr altLang="zh-CN" lang="en-US" smtClean="0"/>
              <a:t>Click to edit Master title style</a:t>
            </a:r>
            <a:endParaRPr dirty="0" lang="en-US"/>
          </a:p>
        </p:txBody>
      </p:sp>
      <p:sp>
        <p:nvSpPr>
          <p:cNvPr id="1048637" name="Text Placeholder 2"/>
          <p:cNvSpPr>
            <a:spLocks noGrp="1"/>
          </p:cNvSpPr>
          <p:nvPr>
            <p:ph type="body" idx="1"/>
          </p:nvPr>
        </p:nvSpPr>
        <p:spPr>
          <a:xfrm>
            <a:off x="623888" y="4589464"/>
            <a:ext cx="7886700" cy="1500187"/>
          </a:xfrm>
        </p:spPr>
        <p:txBody>
          <a:bodyPr/>
          <a:lstStyle>
            <a:lvl1pPr indent="0" marL="0">
              <a:buNone/>
              <a:defRPr sz="2400">
                <a:solidFill>
                  <a:schemeClr val="tx1"/>
                </a:solidFill>
              </a:defRPr>
            </a:lvl1pPr>
            <a:lvl2pPr indent="0" marL="457200">
              <a:buNone/>
              <a:defRPr sz="2000">
                <a:solidFill>
                  <a:schemeClr val="tx1">
                    <a:tint val="75000"/>
                  </a:schemeClr>
                </a:solidFill>
              </a:defRPr>
            </a:lvl2pPr>
            <a:lvl3pPr indent="0" marL="914400">
              <a:buNone/>
              <a:defRPr sz="1800">
                <a:solidFill>
                  <a:schemeClr val="tx1">
                    <a:tint val="75000"/>
                  </a:schemeClr>
                </a:solidFill>
              </a:defRPr>
            </a:lvl3pPr>
            <a:lvl4pPr indent="0" marL="1371600">
              <a:buNone/>
              <a:defRPr sz="1600">
                <a:solidFill>
                  <a:schemeClr val="tx1">
                    <a:tint val="75000"/>
                  </a:schemeClr>
                </a:solidFill>
              </a:defRPr>
            </a:lvl4pPr>
            <a:lvl5pPr indent="0" marL="1828800">
              <a:buNone/>
              <a:defRPr sz="1600">
                <a:solidFill>
                  <a:schemeClr val="tx1">
                    <a:tint val="75000"/>
                  </a:schemeClr>
                </a:solidFill>
              </a:defRPr>
            </a:lvl5pPr>
            <a:lvl6pPr indent="0" marL="2286000">
              <a:buNone/>
              <a:defRPr sz="1600">
                <a:solidFill>
                  <a:schemeClr val="tx1">
                    <a:tint val="75000"/>
                  </a:schemeClr>
                </a:solidFill>
              </a:defRPr>
            </a:lvl6pPr>
            <a:lvl7pPr indent="0" marL="2743200">
              <a:buNone/>
              <a:defRPr sz="1600">
                <a:solidFill>
                  <a:schemeClr val="tx1">
                    <a:tint val="75000"/>
                  </a:schemeClr>
                </a:solidFill>
              </a:defRPr>
            </a:lvl7pPr>
            <a:lvl8pPr indent="0" marL="3200400">
              <a:buNone/>
              <a:defRPr sz="1600">
                <a:solidFill>
                  <a:schemeClr val="tx1">
                    <a:tint val="75000"/>
                  </a:schemeClr>
                </a:solidFill>
              </a:defRPr>
            </a:lvl8pPr>
            <a:lvl9pPr indent="0" marL="3657600">
              <a:buNone/>
              <a:defRPr sz="1600">
                <a:solidFill>
                  <a:schemeClr val="tx1">
                    <a:tint val="75000"/>
                  </a:schemeClr>
                </a:solidFill>
              </a:defRPr>
            </a:lvl9pPr>
          </a:lstStyle>
          <a:p>
            <a:pPr lvl="0"/>
            <a:r>
              <a:rPr altLang="zh-CN" lang="en-US" smtClean="0"/>
              <a:t>Click to edit Master text styles</a:t>
            </a:r>
          </a:p>
        </p:txBody>
      </p:sp>
      <p:sp>
        <p:nvSpPr>
          <p:cNvPr id="1048638" name="Date Placeholder 3"/>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39" name="Footer Placeholder 4"/>
          <p:cNvSpPr>
            <a:spLocks noGrp="1"/>
          </p:cNvSpPr>
          <p:nvPr>
            <p:ph type="ftr" sz="quarter" idx="11"/>
          </p:nvPr>
        </p:nvSpPr>
        <p:spPr/>
        <p:txBody>
          <a:bodyPr/>
          <a:p>
            <a:endParaRPr altLang="en-US" lang="zh-CN"/>
          </a:p>
        </p:txBody>
      </p:sp>
      <p:sp>
        <p:nvSpPr>
          <p:cNvPr id="1048640" name="Slide Number Placeholder 5"/>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47" name=""/>
        <p:cNvGrpSpPr/>
        <p:nvPr/>
      </p:nvGrpSpPr>
      <p:grpSpPr>
        <a:xfrm>
          <a:off x="0" y="0"/>
          <a:ext cx="0" cy="0"/>
          <a:chOff x="0" y="0"/>
          <a:chExt cx="0" cy="0"/>
        </a:xfrm>
      </p:grpSpPr>
      <p:sp>
        <p:nvSpPr>
          <p:cNvPr id="1048641" name="Title 1"/>
          <p:cNvSpPr>
            <a:spLocks noGrp="1"/>
          </p:cNvSpPr>
          <p:nvPr>
            <p:ph type="title"/>
          </p:nvPr>
        </p:nvSpPr>
        <p:spPr/>
        <p:txBody>
          <a:bodyPr/>
          <a:p>
            <a:r>
              <a:rPr altLang="zh-CN" lang="en-US" smtClean="0"/>
              <a:t>Click to edit Master title style</a:t>
            </a:r>
            <a:endParaRPr dirty="0" lang="en-US"/>
          </a:p>
        </p:txBody>
      </p:sp>
      <p:sp>
        <p:nvSpPr>
          <p:cNvPr id="1048642" name="Content Placeholder 2"/>
          <p:cNvSpPr>
            <a:spLocks noGrp="1"/>
          </p:cNvSpPr>
          <p:nvPr>
            <p:ph sz="half" idx="1"/>
          </p:nvPr>
        </p:nvSpPr>
        <p:spPr>
          <a:xfrm>
            <a:off x="628650" y="1825625"/>
            <a:ext cx="3886200" cy="435133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43" name="Content Placeholder 3"/>
          <p:cNvSpPr>
            <a:spLocks noGrp="1"/>
          </p:cNvSpPr>
          <p:nvPr>
            <p:ph sz="half" idx="2"/>
          </p:nvPr>
        </p:nvSpPr>
        <p:spPr>
          <a:xfrm>
            <a:off x="4629150" y="1825625"/>
            <a:ext cx="3886200" cy="435133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44" name="Date Placeholder 4"/>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45" name="Footer Placeholder 5"/>
          <p:cNvSpPr>
            <a:spLocks noGrp="1"/>
          </p:cNvSpPr>
          <p:nvPr>
            <p:ph type="ftr" sz="quarter" idx="11"/>
          </p:nvPr>
        </p:nvSpPr>
        <p:spPr/>
        <p:txBody>
          <a:bodyPr/>
          <a:p>
            <a:endParaRPr altLang="en-US" lang="zh-CN"/>
          </a:p>
        </p:txBody>
      </p:sp>
      <p:sp>
        <p:nvSpPr>
          <p:cNvPr id="1048646" name="Slide Number Placeholder 6"/>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48" name=""/>
        <p:cNvGrpSpPr/>
        <p:nvPr/>
      </p:nvGrpSpPr>
      <p:grpSpPr>
        <a:xfrm>
          <a:off x="0" y="0"/>
          <a:ext cx="0" cy="0"/>
          <a:chOff x="0" y="0"/>
          <a:chExt cx="0" cy="0"/>
        </a:xfrm>
      </p:grpSpPr>
      <p:sp>
        <p:nvSpPr>
          <p:cNvPr id="1048647" name="Title 1"/>
          <p:cNvSpPr>
            <a:spLocks noGrp="1"/>
          </p:cNvSpPr>
          <p:nvPr>
            <p:ph type="title"/>
          </p:nvPr>
        </p:nvSpPr>
        <p:spPr>
          <a:xfrm>
            <a:off x="629841" y="365126"/>
            <a:ext cx="7886700" cy="1325563"/>
          </a:xfrm>
        </p:spPr>
        <p:txBody>
          <a:bodyPr/>
          <a:p>
            <a:r>
              <a:rPr altLang="zh-CN" lang="en-US" smtClean="0"/>
              <a:t>Click to edit Master title style</a:t>
            </a:r>
            <a:endParaRPr dirty="0" lang="en-US"/>
          </a:p>
        </p:txBody>
      </p:sp>
      <p:sp>
        <p:nvSpPr>
          <p:cNvPr id="1048648" name="Text Placeholder 2"/>
          <p:cNvSpPr>
            <a:spLocks noGrp="1"/>
          </p:cNvSpPr>
          <p:nvPr>
            <p:ph type="body" idx="1"/>
          </p:nvPr>
        </p:nvSpPr>
        <p:spPr>
          <a:xfrm>
            <a:off x="629842" y="1681163"/>
            <a:ext cx="3868340"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zh-CN" lang="en-US" smtClean="0"/>
              <a:t>Click to edit Master text styles</a:t>
            </a:r>
          </a:p>
        </p:txBody>
      </p:sp>
      <p:sp>
        <p:nvSpPr>
          <p:cNvPr id="1048649" name="Content Placeholder 3"/>
          <p:cNvSpPr>
            <a:spLocks noGrp="1"/>
          </p:cNvSpPr>
          <p:nvPr>
            <p:ph sz="half" idx="2"/>
          </p:nvPr>
        </p:nvSpPr>
        <p:spPr>
          <a:xfrm>
            <a:off x="629842" y="2505075"/>
            <a:ext cx="3868340" cy="368458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50" name="Text Placeholder 4"/>
          <p:cNvSpPr>
            <a:spLocks noGrp="1"/>
          </p:cNvSpPr>
          <p:nvPr>
            <p:ph type="body" sz="quarter" idx="3"/>
          </p:nvPr>
        </p:nvSpPr>
        <p:spPr>
          <a:xfrm>
            <a:off x="4629150" y="1681163"/>
            <a:ext cx="3887391"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zh-CN" lang="en-US" smtClean="0"/>
              <a:t>Click to edit Master text styles</a:t>
            </a:r>
          </a:p>
        </p:txBody>
      </p:sp>
      <p:sp>
        <p:nvSpPr>
          <p:cNvPr id="1048651" name="Content Placeholder 5"/>
          <p:cNvSpPr>
            <a:spLocks noGrp="1"/>
          </p:cNvSpPr>
          <p:nvPr>
            <p:ph sz="quarter" idx="4"/>
          </p:nvPr>
        </p:nvSpPr>
        <p:spPr>
          <a:xfrm>
            <a:off x="4629150" y="2505075"/>
            <a:ext cx="3887391" cy="368458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52" name="Date Placeholder 6"/>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53" name="Footer Placeholder 7"/>
          <p:cNvSpPr>
            <a:spLocks noGrp="1"/>
          </p:cNvSpPr>
          <p:nvPr>
            <p:ph type="ftr" sz="quarter" idx="11"/>
          </p:nvPr>
        </p:nvSpPr>
        <p:spPr/>
        <p:txBody>
          <a:bodyPr/>
          <a:p>
            <a:endParaRPr altLang="en-US" lang="zh-CN"/>
          </a:p>
        </p:txBody>
      </p:sp>
      <p:sp>
        <p:nvSpPr>
          <p:cNvPr id="1048654" name="Slide Number Placeholder 8"/>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42" name=""/>
        <p:cNvGrpSpPr/>
        <p:nvPr/>
      </p:nvGrpSpPr>
      <p:grpSpPr>
        <a:xfrm>
          <a:off x="0" y="0"/>
          <a:ext cx="0" cy="0"/>
          <a:chOff x="0" y="0"/>
          <a:chExt cx="0" cy="0"/>
        </a:xfrm>
      </p:grpSpPr>
      <p:sp>
        <p:nvSpPr>
          <p:cNvPr id="1048616" name="Title 1"/>
          <p:cNvSpPr>
            <a:spLocks noGrp="1"/>
          </p:cNvSpPr>
          <p:nvPr>
            <p:ph type="title"/>
          </p:nvPr>
        </p:nvSpPr>
        <p:spPr/>
        <p:txBody>
          <a:bodyPr/>
          <a:p>
            <a:r>
              <a:rPr altLang="zh-CN" lang="en-US" smtClean="0"/>
              <a:t>Click to edit Master title style</a:t>
            </a:r>
            <a:endParaRPr dirty="0" lang="en-US"/>
          </a:p>
        </p:txBody>
      </p:sp>
      <p:sp>
        <p:nvSpPr>
          <p:cNvPr id="1048617" name="Date Placeholder 2"/>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18" name="Footer Placeholder 3"/>
          <p:cNvSpPr>
            <a:spLocks noGrp="1"/>
          </p:cNvSpPr>
          <p:nvPr>
            <p:ph type="ftr" sz="quarter" idx="11"/>
          </p:nvPr>
        </p:nvSpPr>
        <p:spPr/>
        <p:txBody>
          <a:bodyPr/>
          <a:p>
            <a:endParaRPr altLang="en-US" lang="zh-CN"/>
          </a:p>
        </p:txBody>
      </p:sp>
      <p:sp>
        <p:nvSpPr>
          <p:cNvPr id="1048619" name="Slide Number Placeholder 4"/>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49" name=""/>
        <p:cNvGrpSpPr/>
        <p:nvPr/>
      </p:nvGrpSpPr>
      <p:grpSpPr>
        <a:xfrm>
          <a:off x="0" y="0"/>
          <a:ext cx="0" cy="0"/>
          <a:chOff x="0" y="0"/>
          <a:chExt cx="0" cy="0"/>
        </a:xfrm>
      </p:grpSpPr>
      <p:sp>
        <p:nvSpPr>
          <p:cNvPr id="1048655" name="Date Placeholder 1"/>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56" name="Footer Placeholder 2"/>
          <p:cNvSpPr>
            <a:spLocks noGrp="1"/>
          </p:cNvSpPr>
          <p:nvPr>
            <p:ph type="ftr" sz="quarter" idx="11"/>
          </p:nvPr>
        </p:nvSpPr>
        <p:spPr/>
        <p:txBody>
          <a:bodyPr/>
          <a:p>
            <a:endParaRPr altLang="en-US" lang="zh-CN"/>
          </a:p>
        </p:txBody>
      </p:sp>
      <p:sp>
        <p:nvSpPr>
          <p:cNvPr id="1048657" name="Slide Number Placeholder 3"/>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50" name=""/>
        <p:cNvGrpSpPr/>
        <p:nvPr/>
      </p:nvGrpSpPr>
      <p:grpSpPr>
        <a:xfrm>
          <a:off x="0" y="0"/>
          <a:ext cx="0" cy="0"/>
          <a:chOff x="0" y="0"/>
          <a:chExt cx="0" cy="0"/>
        </a:xfrm>
      </p:grpSpPr>
      <p:sp>
        <p:nvSpPr>
          <p:cNvPr id="1048658" name="Title 1"/>
          <p:cNvSpPr>
            <a:spLocks noGrp="1"/>
          </p:cNvSpPr>
          <p:nvPr>
            <p:ph type="title"/>
          </p:nvPr>
        </p:nvSpPr>
        <p:spPr>
          <a:xfrm>
            <a:off x="629841" y="457200"/>
            <a:ext cx="2949178" cy="1600200"/>
          </a:xfrm>
        </p:spPr>
        <p:txBody>
          <a:bodyPr anchor="b"/>
          <a:lstStyle>
            <a:lvl1pPr>
              <a:defRPr sz="3200"/>
            </a:lvl1pPr>
          </a:lstStyle>
          <a:p>
            <a:r>
              <a:rPr altLang="zh-CN" lang="en-US" smtClean="0"/>
              <a:t>Click to edit Master title style</a:t>
            </a:r>
            <a:endParaRPr dirty="0" lang="en-US"/>
          </a:p>
        </p:txBody>
      </p:sp>
      <p:sp>
        <p:nvSpPr>
          <p:cNvPr id="1048659"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60" name="Text Placeholder 3"/>
          <p:cNvSpPr>
            <a:spLocks noGrp="1"/>
          </p:cNvSpPr>
          <p:nvPr>
            <p:ph type="body" sz="half" idx="2"/>
          </p:nvPr>
        </p:nvSpPr>
        <p:spPr>
          <a:xfrm>
            <a:off x="629841" y="2057400"/>
            <a:ext cx="2949178"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zh-CN" lang="en-US" smtClean="0"/>
              <a:t>Click to edit Master text styles</a:t>
            </a:r>
          </a:p>
        </p:txBody>
      </p:sp>
      <p:sp>
        <p:nvSpPr>
          <p:cNvPr id="1048661" name="Date Placeholder 4"/>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62" name="Footer Placeholder 5"/>
          <p:cNvSpPr>
            <a:spLocks noGrp="1"/>
          </p:cNvSpPr>
          <p:nvPr>
            <p:ph type="ftr" sz="quarter" idx="11"/>
          </p:nvPr>
        </p:nvSpPr>
        <p:spPr/>
        <p:txBody>
          <a:bodyPr/>
          <a:p>
            <a:endParaRPr altLang="en-US" lang="zh-CN"/>
          </a:p>
        </p:txBody>
      </p:sp>
      <p:sp>
        <p:nvSpPr>
          <p:cNvPr id="1048663" name="Slide Number Placeholder 6"/>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44" name=""/>
        <p:cNvGrpSpPr/>
        <p:nvPr/>
      </p:nvGrpSpPr>
      <p:grpSpPr>
        <a:xfrm>
          <a:off x="0" y="0"/>
          <a:ext cx="0" cy="0"/>
          <a:chOff x="0" y="0"/>
          <a:chExt cx="0" cy="0"/>
        </a:xfrm>
      </p:grpSpPr>
      <p:sp>
        <p:nvSpPr>
          <p:cNvPr id="1048625" name="Title 1"/>
          <p:cNvSpPr>
            <a:spLocks noGrp="1"/>
          </p:cNvSpPr>
          <p:nvPr>
            <p:ph type="title"/>
          </p:nvPr>
        </p:nvSpPr>
        <p:spPr>
          <a:xfrm>
            <a:off x="629841" y="457200"/>
            <a:ext cx="2949178" cy="1600200"/>
          </a:xfrm>
        </p:spPr>
        <p:txBody>
          <a:bodyPr anchor="b"/>
          <a:lstStyle>
            <a:lvl1pPr>
              <a:defRPr sz="3200"/>
            </a:lvl1pPr>
          </a:lstStyle>
          <a:p>
            <a:r>
              <a:rPr altLang="zh-CN" lang="en-US" smtClean="0"/>
              <a:t>Click to edit Master title style</a:t>
            </a:r>
            <a:endParaRPr dirty="0" lang="en-US"/>
          </a:p>
        </p:txBody>
      </p:sp>
      <p:sp>
        <p:nvSpPr>
          <p:cNvPr id="1048626" name="Picture Placeholder 2"/>
          <p:cNvSpPr>
            <a:spLocks noChangeAspect="1" noGrp="1"/>
          </p:cNvSpPr>
          <p:nvPr>
            <p:ph type="pic" idx="1"/>
          </p:nvPr>
        </p:nvSpPr>
        <p:spPr>
          <a:xfrm>
            <a:off x="3887391" y="987426"/>
            <a:ext cx="4629150" cy="4873625"/>
          </a:xfrm>
        </p:spPr>
        <p:txBody>
          <a:bodyPr anchor="t"/>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r>
              <a:rPr altLang="zh-CN" lang="en-US" smtClean="0"/>
              <a:t>Click icon to add picture</a:t>
            </a:r>
            <a:endParaRPr dirty="0" lang="en-US"/>
          </a:p>
        </p:txBody>
      </p:sp>
      <p:sp>
        <p:nvSpPr>
          <p:cNvPr id="1048627" name="Text Placeholder 3"/>
          <p:cNvSpPr>
            <a:spLocks noGrp="1"/>
          </p:cNvSpPr>
          <p:nvPr>
            <p:ph type="body" sz="half" idx="2"/>
          </p:nvPr>
        </p:nvSpPr>
        <p:spPr>
          <a:xfrm>
            <a:off x="629841" y="2057400"/>
            <a:ext cx="2949178"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zh-CN" lang="en-US" smtClean="0"/>
              <a:t>Click to edit Master text styles</a:t>
            </a:r>
          </a:p>
        </p:txBody>
      </p:sp>
      <p:sp>
        <p:nvSpPr>
          <p:cNvPr id="1048628" name="Date Placeholder 4"/>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29" name="Footer Placeholder 5"/>
          <p:cNvSpPr>
            <a:spLocks noGrp="1"/>
          </p:cNvSpPr>
          <p:nvPr>
            <p:ph type="ftr" sz="quarter" idx="11"/>
          </p:nvPr>
        </p:nvSpPr>
        <p:spPr/>
        <p:txBody>
          <a:bodyPr/>
          <a:p>
            <a:endParaRPr altLang="en-US" lang="zh-CN"/>
          </a:p>
        </p:txBody>
      </p:sp>
      <p:sp>
        <p:nvSpPr>
          <p:cNvPr id="1048630" name="Slide Number Placeholder 6"/>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Title Placeholder 1"/>
          <p:cNvSpPr>
            <a:spLocks noGrp="1"/>
          </p:cNvSpPr>
          <p:nvPr>
            <p:ph type="title"/>
          </p:nvPr>
        </p:nvSpPr>
        <p:spPr>
          <a:xfrm>
            <a:off x="628650" y="365126"/>
            <a:ext cx="7886700" cy="1325563"/>
          </a:xfrm>
          <a:prstGeom prst="rect"/>
        </p:spPr>
        <p:txBody>
          <a:bodyPr anchor="ctr" bIns="45720" lIns="91440" rIns="91440" rtlCol="0" tIns="45720" vert="horz">
            <a:normAutofit/>
          </a:bodyPr>
          <a:p>
            <a:r>
              <a:rPr altLang="zh-CN" lang="en-US" smtClean="0"/>
              <a:t>Click to edit Master title style</a:t>
            </a:r>
            <a:endParaRPr dirty="0" lang="en-US"/>
          </a:p>
        </p:txBody>
      </p:sp>
      <p:sp>
        <p:nvSpPr>
          <p:cNvPr id="1048577" name="Text Placeholder 2"/>
          <p:cNvSpPr>
            <a:spLocks noGrp="1"/>
          </p:cNvSpPr>
          <p:nvPr>
            <p:ph type="body" idx="1"/>
          </p:nvPr>
        </p:nvSpPr>
        <p:spPr>
          <a:xfrm>
            <a:off x="628650" y="1825625"/>
            <a:ext cx="7886700" cy="4351338"/>
          </a:xfrm>
          <a:prstGeom prst="rect"/>
        </p:spPr>
        <p:txBody>
          <a:bodyPr bIns="45720" lIns="91440" rIns="91440" rtlCol="0" tIns="45720" vert="horz">
            <a:normAutofit/>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578" name="Date Placeholder 3"/>
          <p:cNvSpPr>
            <a:spLocks noGrp="1"/>
          </p:cNvSpPr>
          <p:nvPr>
            <p:ph type="dt" sz="half" idx="2"/>
          </p:nvPr>
        </p:nvSpPr>
        <p:spPr>
          <a:xfrm>
            <a:off x="628650" y="6356351"/>
            <a:ext cx="2057400" cy="365125"/>
          </a:xfrm>
          <a:prstGeom prst="rect"/>
        </p:spPr>
        <p:txBody>
          <a:bodyPr anchor="ctr" bIns="45720" lIns="91440" rIns="91440" rtlCol="0" tIns="45720" vert="horz"/>
          <a:lstStyle>
            <a:lvl1pPr algn="l">
              <a:defRPr sz="1200">
                <a:solidFill>
                  <a:schemeClr val="tx1">
                    <a:tint val="75000"/>
                  </a:schemeClr>
                </a:solidFill>
              </a:defRPr>
            </a:lvl1pPr>
          </a:lstStyle>
          <a:p>
            <a:fld id="{70BC1078-46ED-40F9-8930-935BAD7C2B02}" type="datetimeFigureOut">
              <a:rPr altLang="en-US" lang="zh-CN" smtClean="0"/>
              <a:t>2015/5/12</a:t>
            </a:fld>
            <a:endParaRPr altLang="en-US" lang="zh-CN"/>
          </a:p>
        </p:txBody>
      </p:sp>
      <p:sp>
        <p:nvSpPr>
          <p:cNvPr id="1048579" name="Footer Placeholder 4"/>
          <p:cNvSpPr>
            <a:spLocks noGrp="1"/>
          </p:cNvSpPr>
          <p:nvPr>
            <p:ph type="ftr" sz="quarter" idx="3"/>
          </p:nvPr>
        </p:nvSpPr>
        <p:spPr>
          <a:xfrm>
            <a:off x="3028950" y="6356351"/>
            <a:ext cx="3086100" cy="365125"/>
          </a:xfrm>
          <a:prstGeom prst="rect"/>
        </p:spPr>
        <p:txBody>
          <a:bodyPr anchor="ctr" bIns="45720" lIns="91440" rIns="91440" rtlCol="0" tIns="45720" vert="horz"/>
          <a:lstStyle>
            <a:lvl1pPr algn="ctr">
              <a:defRPr sz="1200">
                <a:solidFill>
                  <a:schemeClr val="tx1">
                    <a:tint val="75000"/>
                  </a:schemeClr>
                </a:solidFill>
              </a:defRPr>
            </a:lvl1pPr>
          </a:lstStyle>
          <a:p>
            <a:endParaRPr altLang="en-US" lang="zh-CN"/>
          </a:p>
        </p:txBody>
      </p:sp>
      <p:sp>
        <p:nvSpPr>
          <p:cNvPr id="1048580" name="Slide Number Placeholder 5"/>
          <p:cNvSpPr>
            <a:spLocks noGrp="1"/>
          </p:cNvSpPr>
          <p:nvPr>
            <p:ph type="sldNum" sz="quarter" idx="4"/>
          </p:nvPr>
        </p:nvSpPr>
        <p:spPr>
          <a:xfrm>
            <a:off x="6457950" y="6356351"/>
            <a:ext cx="2057400" cy="365125"/>
          </a:xfrm>
          <a:prstGeom prst="rect"/>
        </p:spPr>
        <p:txBody>
          <a:bodyPr anchor="ctr" bIns="45720" lIns="91440" rIns="91440" rtlCol="0" tIns="45720" vert="horz"/>
          <a:lstStyle>
            <a:lvl1pPr algn="r">
              <a:defRPr sz="1200">
                <a:solidFill>
                  <a:schemeClr val="tx1">
                    <a:tint val="75000"/>
                  </a:schemeClr>
                </a:solidFill>
              </a:defRPr>
            </a:lvl1pPr>
          </a:lstStyle>
          <a:p>
            <a:fld id="{D5B52ADC-5BFA-4FBD-BEE2-16096B7F4166}" type="slidenum">
              <a:rPr altLang="en-US" lang="zh-CN" smtClean="0"/>
              <a:t>‹#›</a:t>
            </a:fld>
            <a:endParaRPr altLang="en-US" lang="zh-CN"/>
          </a:p>
        </p:txBody>
      </p:sp>
    </p:spTree>
  </p:cSld>
  <p:clrMap accent1="accent1" accent2="accent2" accent3="accent3" accent4="accent4" accent5="accent5" accent6="accent6" bg1="lt1" bg2="lt2" tx1="dk1" tx2="dk2"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eaLnBrk="1" hangingPunct="1" latinLnBrk="0" rtl="0">
        <a:lnSpc>
          <a:spcPct val="90000"/>
        </a:lnSpc>
        <a:spcBef>
          <a:spcPct val="0"/>
        </a:spcBef>
        <a:buNone/>
        <a:defRPr sz="4400" kern="1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algn="l" defTabSz="914400" eaLnBrk="1" hangingPunct="1" indent="-228600" latinLnBrk="0" marL="25146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6" name="Title 1"/>
          <p:cNvSpPr>
            <a:spLocks noGrp="1"/>
          </p:cNvSpPr>
          <p:nvPr>
            <p:ph type="ctrTitle"/>
          </p:nvPr>
        </p:nvSpPr>
        <p:spPr/>
        <p:txBody>
          <a:bodyPr/>
          <a:p>
            <a:r>
              <a:rPr altLang="zh-CN" lang="en-US"/>
              <a:t>IoT </a:t>
            </a:r>
            <a:r>
              <a:rPr altLang="zh-CN" lang="en-US"/>
              <a:t>based</a:t>
            </a:r>
            <a:r>
              <a:rPr altLang="zh-CN" lang="en-US"/>
              <a:t> </a:t>
            </a:r>
            <a:r>
              <a:rPr altLang="zh-CN" lang="en-US"/>
              <a:t>gas</a:t>
            </a:r>
            <a:r>
              <a:rPr altLang="zh-CN" lang="en-US"/>
              <a:t> leakage</a:t>
            </a:r>
            <a:r>
              <a:rPr altLang="zh-CN" lang="en-US"/>
              <a:t> and</a:t>
            </a:r>
            <a:r>
              <a:rPr altLang="zh-CN" lang="en-US"/>
              <a:t> monitoring</a:t>
            </a:r>
            <a:r>
              <a:rPr altLang="zh-CN" lang="en-US"/>
              <a:t> sensor</a:t>
            </a:r>
            <a:endParaRPr altLang="zh-CN"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08" name=""/>
          <p:cNvSpPr>
            <a:spLocks noGrp="1"/>
          </p:cNvSpPr>
          <p:nvPr>
            <p:ph type="title"/>
          </p:nvPr>
        </p:nvSpPr>
        <p:spPr/>
        <p:txBody>
          <a:bodyPr/>
          <a:p>
            <a:r>
              <a:rPr lang="en-US"/>
              <a:t>U</a:t>
            </a:r>
            <a:r>
              <a:rPr lang="en-US"/>
              <a:t>s</a:t>
            </a:r>
            <a:r>
              <a:rPr lang="en-US"/>
              <a:t>e</a:t>
            </a:r>
            <a:r>
              <a:rPr lang="en-US"/>
              <a:t>s</a:t>
            </a:r>
            <a:r>
              <a:rPr lang="en-US"/>
              <a:t>:</a:t>
            </a:r>
            <a:endParaRPr lang="en-US"/>
          </a:p>
        </p:txBody>
      </p:sp>
      <p:sp>
        <p:nvSpPr>
          <p:cNvPr id="1048609" name=""/>
          <p:cNvSpPr>
            <a:spLocks noGrp="1"/>
          </p:cNvSpPr>
          <p:nvPr>
            <p:ph idx="1"/>
          </p:nvPr>
        </p:nvSpPr>
        <p:spPr/>
        <p:txBody>
          <a:bodyPr>
            <a:normAutofit fontScale="96429" lnSpcReduction="20000"/>
          </a:bodyPr>
          <a:p>
            <a:r>
              <a:rPr lang="en-US"/>
              <a:t>The gas detectors can be used for the detection of combustible, flammable and poisonous gases and for loss of oxygen, and also to detected a gas leak or other pollutants. It makes the area where the leak occurs an warning sound and instructs operators to leave the area.</a:t>
            </a:r>
            <a:endParaRPr lang="en-US"/>
          </a:p>
          <a:p>
            <a:r>
              <a:rPr lang="en-US"/>
              <a:t> The system proposed is planned, built and sent an SMS warning system for detection of gas leakages.</a:t>
            </a:r>
            <a:endParaRPr lang="en-US"/>
          </a:p>
          <a:p>
            <a:r>
              <a:rPr lang="en-US"/>
              <a:t> Infrared imaging sensors have recently been used for a number of applications in industrial plants and refineries.</a:t>
            </a: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10" name=""/>
          <p:cNvSpPr>
            <a:spLocks noGrp="1"/>
          </p:cNvSpPr>
          <p:nvPr>
            <p:ph type="title"/>
          </p:nvPr>
        </p:nvSpPr>
        <p:spPr/>
        <p:txBody>
          <a:bodyPr/>
          <a:p>
            <a:r>
              <a:rPr lang="en-US"/>
              <a:t>A</a:t>
            </a:r>
            <a:r>
              <a:rPr lang="en-US"/>
              <a:t>d</a:t>
            </a:r>
            <a:r>
              <a:rPr lang="en-US"/>
              <a:t>v</a:t>
            </a:r>
            <a:r>
              <a:rPr lang="en-US"/>
              <a:t>a</a:t>
            </a:r>
            <a:r>
              <a:rPr lang="en-US"/>
              <a:t>ntages</a:t>
            </a:r>
            <a:r>
              <a:rPr lang="en-US"/>
              <a:t>:</a:t>
            </a:r>
            <a:endParaRPr lang="en-US"/>
          </a:p>
        </p:txBody>
      </p:sp>
      <p:sp>
        <p:nvSpPr>
          <p:cNvPr id="1048611" name=""/>
          <p:cNvSpPr>
            <a:spLocks noGrp="1"/>
          </p:cNvSpPr>
          <p:nvPr>
            <p:ph idx="1"/>
          </p:nvPr>
        </p:nvSpPr>
        <p:spPr/>
        <p:txBody>
          <a:bodyPr>
            <a:normAutofit fontScale="96429" lnSpcReduction="20000"/>
          </a:bodyPr>
          <a:p>
            <a:r>
              <a:rPr lang="en-US"/>
              <a:t>Get real-time alerts about the gaseous presence in the atmosphere</a:t>
            </a:r>
            <a:endParaRPr lang="en-US"/>
          </a:p>
          <a:p>
            <a:r>
              <a:rPr lang="en-US"/>
              <a:t>Prevent fire hazards and explosions</a:t>
            </a:r>
            <a:endParaRPr lang="en-US"/>
          </a:p>
          <a:p>
            <a:r>
              <a:rPr lang="en-US"/>
              <a:t>Supervise gas concentration levels</a:t>
            </a:r>
            <a:endParaRPr lang="en-US"/>
          </a:p>
          <a:p>
            <a:r>
              <a:rPr lang="en-US"/>
              <a:t>Ensure worker’s health</a:t>
            </a:r>
            <a:endParaRPr lang="en-US"/>
          </a:p>
          <a:p>
            <a:r>
              <a:rPr lang="en-US"/>
              <a:t>Real-time updates about leakages</a:t>
            </a:r>
            <a:endParaRPr lang="en-US"/>
          </a:p>
          <a:p>
            <a:r>
              <a:rPr lang="en-US"/>
              <a:t>Cost-effective installation</a:t>
            </a:r>
            <a:endParaRPr lang="en-US"/>
          </a:p>
          <a:p>
            <a:r>
              <a:rPr lang="en-US"/>
              <a:t>Data analytics for improved decisions</a:t>
            </a:r>
            <a:endParaRPr lang="en-US"/>
          </a:p>
          <a:p>
            <a:r>
              <a:rPr lang="en-US"/>
              <a:t>Measure oxygen level accuracy</a:t>
            </a:r>
            <a:endParaRPr lang="en-US"/>
          </a:p>
          <a:p>
            <a:r>
              <a:rPr lang="en-US"/>
              <a:t>Get immediate gas leak alerts</a:t>
            </a: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12" name=""/>
          <p:cNvSpPr>
            <a:spLocks noGrp="1"/>
          </p:cNvSpPr>
          <p:nvPr>
            <p:ph type="title"/>
          </p:nvPr>
        </p:nvSpPr>
        <p:spPr/>
        <p:txBody>
          <a:bodyPr/>
          <a:p>
            <a:r>
              <a:rPr lang="en-US"/>
              <a:t>A</a:t>
            </a:r>
            <a:r>
              <a:rPr lang="en-US"/>
              <a:t>p</a:t>
            </a:r>
            <a:r>
              <a:rPr lang="en-US"/>
              <a:t>p</a:t>
            </a:r>
            <a:r>
              <a:rPr lang="en-US"/>
              <a:t>lication</a:t>
            </a:r>
            <a:r>
              <a:rPr lang="en-US"/>
              <a:t>:</a:t>
            </a:r>
            <a:endParaRPr lang="en-US"/>
          </a:p>
        </p:txBody>
      </p:sp>
      <p:sp>
        <p:nvSpPr>
          <p:cNvPr id="1048613" name=""/>
          <p:cNvSpPr>
            <a:spLocks noGrp="1"/>
          </p:cNvSpPr>
          <p:nvPr>
            <p:ph idx="1"/>
          </p:nvPr>
        </p:nvSpPr>
        <p:spPr/>
        <p:txBody>
          <a:bodyPr/>
          <a:p>
            <a:r>
              <a:rPr lang="en-US"/>
              <a:t>Safety Industries.</a:t>
            </a:r>
            <a:endParaRPr lang="en-US"/>
          </a:p>
          <a:p>
            <a:r>
              <a:rPr lang="en-US"/>
              <a:t>Indoor Air Quality/HVAC Industries.</a:t>
            </a:r>
            <a:endParaRPr lang="en-US"/>
          </a:p>
          <a:p>
            <a:r>
              <a:rPr lang="en-US"/>
              <a:t>Medical and Life-Science Industries.</a:t>
            </a:r>
            <a:endParaRPr lang="en-US"/>
          </a:p>
          <a:p>
            <a:r>
              <a:rPr lang="en-US"/>
              <a:t>Aerospace Industries.</a:t>
            </a:r>
            <a:endParaRPr lang="en-US"/>
          </a:p>
          <a:p>
            <a:r>
              <a:rPr lang="en-US"/>
              <a:t>Industrial Applications.</a:t>
            </a:r>
            <a:endParaRPr lang="en-US"/>
          </a:p>
          <a:p>
            <a:r>
              <a:rPr lang="en-US"/>
              <a:t>Agriculture Industries.</a:t>
            </a:r>
            <a:endParaRPr lang="en-US"/>
          </a:p>
          <a:p>
            <a:r>
              <a:rPr lang="en-US"/>
              <a:t>Modified Atmospheric Packaging (MAP)</a:t>
            </a:r>
            <a:endParaRPr lang="en-US"/>
          </a:p>
          <a:p>
            <a:r>
              <a:rPr lang="en-US"/>
              <a:t>Transportation Industries.</a:t>
            </a: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14" name=""/>
          <p:cNvSpPr>
            <a:spLocks noGrp="1"/>
          </p:cNvSpPr>
          <p:nvPr>
            <p:ph type="title"/>
          </p:nvPr>
        </p:nvSpPr>
        <p:spPr/>
        <p:txBody>
          <a:bodyPr/>
          <a:p>
            <a:r>
              <a:rPr lang="en-US"/>
              <a:t>C</a:t>
            </a:r>
            <a:r>
              <a:rPr lang="en-US"/>
              <a:t>o</a:t>
            </a:r>
            <a:r>
              <a:rPr lang="en-US"/>
              <a:t>n</a:t>
            </a:r>
            <a:r>
              <a:rPr lang="en-US"/>
              <a:t>c</a:t>
            </a:r>
            <a:r>
              <a:rPr lang="en-US"/>
              <a:t>l</a:t>
            </a:r>
            <a:r>
              <a:rPr lang="en-US"/>
              <a:t>usion</a:t>
            </a:r>
            <a:r>
              <a:rPr lang="en-US"/>
              <a:t>:</a:t>
            </a:r>
            <a:endParaRPr lang="en-US"/>
          </a:p>
        </p:txBody>
      </p:sp>
      <p:sp>
        <p:nvSpPr>
          <p:cNvPr id="1048615" name=""/>
          <p:cNvSpPr>
            <a:spLocks noGrp="1"/>
          </p:cNvSpPr>
          <p:nvPr>
            <p:ph idx="1"/>
          </p:nvPr>
        </p:nvSpPr>
        <p:spPr/>
        <p:txBody>
          <a:bodyPr/>
          <a:p>
            <a:r>
              <a:rPr lang="en-US"/>
              <a:t>Hence, LPG leakage detection is essential to prevent accidents and to save human lives. </a:t>
            </a:r>
            <a:endParaRPr lang="en-US"/>
          </a:p>
          <a:p>
            <a:r>
              <a:rPr lang="en-US"/>
              <a:t>This paper presented LPG leakage detection and alert system. </a:t>
            </a:r>
            <a:endParaRPr lang="en-US"/>
          </a:p>
          <a:p>
            <a:r>
              <a:rPr lang="en-US"/>
              <a:t>This system triggers LED and buzzer to alert people when LPG leakage is detected.</a:t>
            </a:r>
            <a:endParaRPr lang="en-US"/>
          </a:p>
          <a:p>
            <a:r>
              <a:rPr lang="en-US"/>
              <a:t> This system is very simple yet reliable.</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592" name=""/>
          <p:cNvSpPr>
            <a:spLocks noGrp="1"/>
          </p:cNvSpPr>
          <p:nvPr>
            <p:ph type="title"/>
          </p:nvPr>
        </p:nvSpPr>
        <p:spPr/>
        <p:txBody>
          <a:bodyPr/>
          <a:p>
            <a:r>
              <a:rPr lang="en-US"/>
              <a:t>T</a:t>
            </a:r>
            <a:r>
              <a:rPr lang="en-US"/>
              <a:t>e</a:t>
            </a:r>
            <a:r>
              <a:rPr lang="en-US"/>
              <a:t>a</a:t>
            </a:r>
            <a:r>
              <a:rPr lang="en-US"/>
              <a:t>m</a:t>
            </a:r>
            <a:r>
              <a:rPr lang="en-US"/>
              <a:t> </a:t>
            </a:r>
            <a:r>
              <a:rPr lang="en-US"/>
              <a:t>m</a:t>
            </a:r>
            <a:r>
              <a:rPr lang="en-US"/>
              <a:t>e</a:t>
            </a:r>
            <a:r>
              <a:rPr lang="en-US"/>
              <a:t>m</a:t>
            </a:r>
            <a:r>
              <a:rPr lang="en-US"/>
              <a:t>bers</a:t>
            </a:r>
            <a:r>
              <a:rPr lang="en-US"/>
              <a:t>:</a:t>
            </a:r>
            <a:endParaRPr lang="en-US"/>
          </a:p>
        </p:txBody>
      </p:sp>
      <p:sp>
        <p:nvSpPr>
          <p:cNvPr id="1048593" name=""/>
          <p:cNvSpPr>
            <a:spLocks noGrp="1"/>
          </p:cNvSpPr>
          <p:nvPr>
            <p:ph idx="1"/>
          </p:nvPr>
        </p:nvSpPr>
        <p:spPr/>
        <p:txBody>
          <a:bodyPr/>
          <a:p>
            <a:r>
              <a:rPr lang="en-US"/>
              <a:t>KAVIYANJALI.</a:t>
            </a:r>
            <a:r>
              <a:rPr lang="en-US"/>
              <a:t>P</a:t>
            </a:r>
            <a:endParaRPr lang="en-US"/>
          </a:p>
          <a:p>
            <a:r>
              <a:rPr lang="en-US"/>
              <a:t>E</a:t>
            </a:r>
            <a:r>
              <a:rPr lang="en-US"/>
              <a:t>z</a:t>
            </a:r>
            <a:r>
              <a:rPr lang="en-US"/>
              <a:t>h</a:t>
            </a:r>
            <a:r>
              <a:rPr lang="en-US"/>
              <a:t>i</a:t>
            </a:r>
            <a:r>
              <a:rPr lang="en-US"/>
              <a:t>l</a:t>
            </a:r>
            <a:r>
              <a:rPr lang="en-US"/>
              <a:t>a</a:t>
            </a:r>
            <a:r>
              <a:rPr lang="en-US"/>
              <a:t>r</a:t>
            </a:r>
            <a:r>
              <a:rPr lang="en-US"/>
              <a:t>a</a:t>
            </a:r>
            <a:r>
              <a:rPr lang="en-US"/>
              <a:t>s</a:t>
            </a:r>
            <a:r>
              <a:rPr lang="en-US"/>
              <a:t>i</a:t>
            </a:r>
            <a:r>
              <a:rPr lang="en-US"/>
              <a:t>.</a:t>
            </a:r>
            <a:r>
              <a:rPr lang="en-US"/>
              <a:t>S</a:t>
            </a:r>
            <a:endParaRPr lang="en-US"/>
          </a:p>
          <a:p>
            <a:r>
              <a:rPr lang="en-US"/>
              <a:t>S</a:t>
            </a:r>
            <a:r>
              <a:rPr lang="en-US"/>
              <a:t>a</a:t>
            </a:r>
            <a:r>
              <a:rPr lang="en-US"/>
              <a:t>n</a:t>
            </a:r>
            <a:r>
              <a:rPr lang="en-US"/>
              <a:t>g</a:t>
            </a:r>
            <a:r>
              <a:rPr lang="en-US"/>
              <a:t>e</a:t>
            </a:r>
            <a:r>
              <a:rPr lang="en-US"/>
              <a:t>e</a:t>
            </a:r>
            <a:r>
              <a:rPr lang="en-US"/>
              <a:t>t</a:t>
            </a:r>
            <a:r>
              <a:rPr lang="en-US"/>
              <a:t>h</a:t>
            </a:r>
            <a:r>
              <a:rPr lang="en-US"/>
              <a:t>a</a:t>
            </a:r>
            <a:r>
              <a:rPr lang="en-US"/>
              <a:t>.</a:t>
            </a:r>
            <a:r>
              <a:rPr lang="en-US"/>
              <a:t>A</a:t>
            </a:r>
            <a:endParaRPr lang="en-US"/>
          </a:p>
          <a:p>
            <a:r>
              <a:rPr lang="en-US"/>
              <a:t>T</a:t>
            </a:r>
            <a:r>
              <a:rPr lang="en-US"/>
              <a:t>h</a:t>
            </a:r>
            <a:r>
              <a:rPr lang="en-US"/>
              <a:t>e</a:t>
            </a:r>
            <a:r>
              <a:rPr lang="en-US"/>
              <a:t>n</a:t>
            </a:r>
            <a:r>
              <a:rPr lang="en-US"/>
              <a:t>m</a:t>
            </a:r>
            <a:r>
              <a:rPr lang="en-US"/>
              <a:t>o</a:t>
            </a:r>
            <a:r>
              <a:rPr lang="en-US"/>
              <a:t>z</a:t>
            </a:r>
            <a:r>
              <a:rPr lang="en-US"/>
              <a:t>h</a:t>
            </a:r>
            <a:r>
              <a:rPr lang="en-US"/>
              <a:t>i</a:t>
            </a:r>
            <a:r>
              <a:rPr lang="en-US"/>
              <a:t>.</a:t>
            </a:r>
            <a:r>
              <a:rPr lang="en-US"/>
              <a:t>S</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594" name=""/>
          <p:cNvSpPr>
            <a:spLocks noGrp="1"/>
          </p:cNvSpPr>
          <p:nvPr>
            <p:ph type="title"/>
          </p:nvPr>
        </p:nvSpPr>
        <p:spPr/>
        <p:txBody>
          <a:bodyPr/>
          <a:p>
            <a:r>
              <a:rPr lang="en-US"/>
              <a:t>Abstract</a:t>
            </a:r>
            <a:r>
              <a:rPr lang="en-US"/>
              <a:t>:</a:t>
            </a:r>
            <a:endParaRPr lang="en-US"/>
          </a:p>
        </p:txBody>
      </p:sp>
      <p:sp>
        <p:nvSpPr>
          <p:cNvPr id="1048595" name=""/>
          <p:cNvSpPr>
            <a:spLocks noGrp="1"/>
          </p:cNvSpPr>
          <p:nvPr>
            <p:ph idx="1"/>
          </p:nvPr>
        </p:nvSpPr>
        <p:spPr>
          <a:xfrm>
            <a:off x="628650" y="1825625"/>
            <a:ext cx="7886700" cy="4817381"/>
          </a:xfrm>
        </p:spPr>
        <p:txBody>
          <a:bodyPr>
            <a:normAutofit fontScale="85714" lnSpcReduction="20000"/>
          </a:bodyPr>
          <a:p>
            <a:r>
              <a:rPr lang="en-US"/>
              <a:t>This paper presents an industrial monitoring system design using the Internet of Things (IoT). The gas sensor (MQ-5) captured information is posted into a data cloud. The sensor detects the leakage of gas under most atmospheric conditions. All the components are controlled by an Arduino (UNO-1) that acts as a central processor unit in the setup t. As soon as a gas leakage is detected by the sensor, the alarm is raised in the form of a buzzer. This alarm is supported by an LCD to display the location of leakage, alert the observer, and activate the exhaust fan in the particular section to extract leaked gas. The requirement of a gas detection system is not only to monitor continuously the surroundings but also to help prevent the gas leakage hence minimizing the chances of fire and damage.</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596" name=""/>
          <p:cNvSpPr>
            <a:spLocks noGrp="1"/>
          </p:cNvSpPr>
          <p:nvPr>
            <p:ph type="title"/>
          </p:nvPr>
        </p:nvSpPr>
        <p:spPr>
          <a:xfrm>
            <a:off x="628650" y="176839"/>
            <a:ext cx="7886700" cy="1325563"/>
          </a:xfrm>
        </p:spPr>
        <p:txBody>
          <a:bodyPr/>
          <a:p>
            <a:r>
              <a:rPr lang="en-US"/>
              <a:t>B</a:t>
            </a:r>
            <a:r>
              <a:rPr lang="en-US"/>
              <a:t>l</a:t>
            </a:r>
            <a:r>
              <a:rPr lang="en-US"/>
              <a:t>o</a:t>
            </a:r>
            <a:r>
              <a:rPr lang="en-US"/>
              <a:t>ck</a:t>
            </a:r>
            <a:r>
              <a:rPr lang="en-US"/>
              <a:t> diagram</a:t>
            </a:r>
            <a:r>
              <a:rPr lang="en-US"/>
              <a:t>:</a:t>
            </a:r>
            <a:endParaRPr lang="en-US"/>
          </a:p>
        </p:txBody>
      </p:sp>
      <p:sp>
        <p:nvSpPr>
          <p:cNvPr id="1048597" name=""/>
          <p:cNvSpPr>
            <a:spLocks noGrp="1"/>
          </p:cNvSpPr>
          <p:nvPr>
            <p:ph idx="1"/>
          </p:nvPr>
        </p:nvSpPr>
        <p:spPr/>
        <p:txBody>
          <a:bodyPr/>
          <a:p>
            <a:endParaRPr lang="en-US"/>
          </a:p>
        </p:txBody>
      </p:sp>
      <p:pic>
        <p:nvPicPr>
          <p:cNvPr id="2097152" name=""/>
          <p:cNvPicPr>
            <a:picLocks/>
          </p:cNvPicPr>
          <p:nvPr/>
        </p:nvPicPr>
        <p:blipFill>
          <a:blip xmlns:r="http://schemas.openxmlformats.org/officeDocument/2006/relationships" r:embed="rId1"/>
          <a:stretch>
            <a:fillRect/>
          </a:stretch>
        </p:blipFill>
        <p:spPr>
          <a:xfrm rot="0">
            <a:off x="0" y="1184292"/>
            <a:ext cx="9144000" cy="5263104"/>
          </a:xfrm>
          <a:prstGeom prst="rec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598" name=""/>
          <p:cNvSpPr>
            <a:spLocks noGrp="1"/>
          </p:cNvSpPr>
          <p:nvPr>
            <p:ph type="title"/>
          </p:nvPr>
        </p:nvSpPr>
        <p:spPr/>
        <p:txBody>
          <a:bodyPr/>
          <a:p>
            <a:r>
              <a:rPr lang="en-US"/>
              <a:t>H</a:t>
            </a:r>
            <a:r>
              <a:rPr lang="en-US"/>
              <a:t>a</a:t>
            </a:r>
            <a:r>
              <a:rPr lang="en-US"/>
              <a:t>r</a:t>
            </a:r>
            <a:r>
              <a:rPr lang="en-US"/>
              <a:t>d</a:t>
            </a:r>
            <a:r>
              <a:rPr lang="en-US"/>
              <a:t>ware</a:t>
            </a:r>
            <a:r>
              <a:rPr lang="en-US"/>
              <a:t> </a:t>
            </a:r>
            <a:r>
              <a:rPr lang="en-US"/>
              <a:t>a</a:t>
            </a:r>
            <a:r>
              <a:rPr lang="en-US"/>
              <a:t>nd</a:t>
            </a:r>
            <a:r>
              <a:rPr lang="en-US"/>
              <a:t> </a:t>
            </a:r>
            <a:r>
              <a:rPr lang="en-US"/>
              <a:t>software</a:t>
            </a:r>
            <a:r>
              <a:rPr lang="en-US"/>
              <a:t> </a:t>
            </a:r>
            <a:r>
              <a:rPr lang="en-US"/>
              <a:t>u</a:t>
            </a:r>
            <a:r>
              <a:rPr lang="en-US"/>
              <a:t>s</a:t>
            </a:r>
            <a:r>
              <a:rPr lang="en-US"/>
              <a:t>e</a:t>
            </a:r>
            <a:r>
              <a:rPr lang="en-US"/>
              <a:t>d</a:t>
            </a:r>
            <a:r>
              <a:rPr lang="en-US"/>
              <a:t>:</a:t>
            </a:r>
            <a:endParaRPr lang="en-US"/>
          </a:p>
        </p:txBody>
      </p:sp>
      <p:sp>
        <p:nvSpPr>
          <p:cNvPr id="1048599" name=""/>
          <p:cNvSpPr>
            <a:spLocks noGrp="1"/>
          </p:cNvSpPr>
          <p:nvPr>
            <p:ph idx="1"/>
          </p:nvPr>
        </p:nvSpPr>
        <p:spPr/>
        <p:txBody>
          <a:bodyPr/>
          <a:p>
            <a:r>
              <a:rPr lang="en-US"/>
              <a:t>Transformer (230 – 12 V Ac) </a:t>
            </a:r>
            <a:endParaRPr lang="en-US"/>
          </a:p>
          <a:p>
            <a:r>
              <a:rPr lang="en-US"/>
              <a:t>2.  Voltage Regulator (LM 7805) </a:t>
            </a:r>
            <a:endParaRPr lang="en-US"/>
          </a:p>
          <a:p>
            <a:r>
              <a:rPr lang="en-US"/>
              <a:t>3.  Rectifier &amp; Filter </a:t>
            </a:r>
            <a:endParaRPr lang="en-US"/>
          </a:p>
          <a:p>
            <a:r>
              <a:rPr lang="en-US"/>
              <a:t>4.  Microcontroller (Atmega328)</a:t>
            </a:r>
            <a:endParaRPr lang="en-US"/>
          </a:p>
          <a:p>
            <a:r>
              <a:rPr lang="en-US"/>
              <a:t> 5.  Push Buttons &amp; LCD</a:t>
            </a:r>
            <a:endParaRPr lang="en-US"/>
          </a:p>
          <a:p>
            <a:r>
              <a:rPr lang="en-US"/>
              <a:t> 6.  In4007 &amp; Led </a:t>
            </a:r>
            <a:endParaRPr lang="en-US"/>
          </a:p>
          <a:p>
            <a:r>
              <a:rPr lang="en-US"/>
              <a:t>7.  Resistors &amp; Capacitors</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00" name=""/>
          <p:cNvSpPr>
            <a:spLocks noGrp="1"/>
          </p:cNvSpPr>
          <p:nvPr>
            <p:ph type="title"/>
          </p:nvPr>
        </p:nvSpPr>
        <p:spPr/>
        <p:txBody>
          <a:bodyPr/>
          <a:p>
            <a:r>
              <a:rPr lang="en-US"/>
              <a:t>O</a:t>
            </a:r>
            <a:r>
              <a:rPr lang="en-US"/>
              <a:t>p</a:t>
            </a:r>
            <a:r>
              <a:rPr lang="en-US"/>
              <a:t>e</a:t>
            </a:r>
            <a:r>
              <a:rPr lang="en-US"/>
              <a:t>r</a:t>
            </a:r>
            <a:r>
              <a:rPr lang="en-US"/>
              <a:t>a</a:t>
            </a:r>
            <a:r>
              <a:rPr lang="en-US"/>
              <a:t>tion</a:t>
            </a:r>
            <a:r>
              <a:rPr lang="en-US"/>
              <a:t>:</a:t>
            </a:r>
            <a:endParaRPr lang="en-US"/>
          </a:p>
        </p:txBody>
      </p:sp>
      <p:sp>
        <p:nvSpPr>
          <p:cNvPr id="1048601" name=""/>
          <p:cNvSpPr>
            <a:spLocks noGrp="1"/>
          </p:cNvSpPr>
          <p:nvPr>
            <p:ph idx="1"/>
          </p:nvPr>
        </p:nvSpPr>
        <p:spPr/>
        <p:txBody>
          <a:bodyPr>
            <a:normAutofit fontScale="96429" lnSpcReduction="20000"/>
          </a:bodyPr>
          <a:p>
            <a:pPr indent="0" marL="0">
              <a:buNone/>
            </a:pPr>
            <a:r>
              <a:rPr lang="en-US"/>
              <a:t>B</a:t>
            </a:r>
            <a:r>
              <a:rPr lang="en-US"/>
              <a:t>e</a:t>
            </a:r>
            <a:r>
              <a:rPr lang="en-US"/>
              <a:t>f</a:t>
            </a:r>
            <a:r>
              <a:rPr lang="en-US"/>
              <a:t>ore</a:t>
            </a:r>
            <a:r>
              <a:rPr lang="en-US"/>
              <a:t> </a:t>
            </a:r>
            <a:r>
              <a:rPr lang="en-US"/>
              <a:t>T</a:t>
            </a:r>
            <a:r>
              <a:rPr lang="en-US"/>
              <a:t>2</a:t>
            </a:r>
            <a:r>
              <a:rPr lang="en-US"/>
              <a:t>:</a:t>
            </a:r>
            <a:endParaRPr lang="en-US"/>
          </a:p>
          <a:p>
            <a:pPr indent="0" marL="0">
              <a:buNone/>
            </a:pPr>
            <a:r>
              <a:rPr lang="en-US"/>
              <a:t> </a:t>
            </a:r>
            <a:r>
              <a:rPr lang="en-US"/>
              <a:t> </a:t>
            </a:r>
            <a:r>
              <a:rPr lang="en-US"/>
              <a:t> </a:t>
            </a:r>
            <a:r>
              <a:rPr lang="en-US"/>
              <a:t> </a:t>
            </a:r>
            <a:r>
              <a:rPr lang="en-US"/>
              <a:t> </a:t>
            </a:r>
            <a:r>
              <a:rPr lang="en-US"/>
              <a:t> </a:t>
            </a:r>
            <a:r>
              <a:rPr lang="en-US"/>
              <a:t> </a:t>
            </a:r>
            <a:r>
              <a:rPr lang="en-US"/>
              <a:t>c</a:t>
            </a:r>
            <a:r>
              <a:rPr lang="en-US"/>
              <a:t>h</a:t>
            </a:r>
            <a:r>
              <a:rPr lang="en-US"/>
              <a:t>o</a:t>
            </a:r>
            <a:r>
              <a:rPr lang="en-US"/>
              <a:t>o</a:t>
            </a:r>
            <a:r>
              <a:rPr lang="en-US"/>
              <a:t>sing</a:t>
            </a:r>
            <a:r>
              <a:rPr lang="en-US"/>
              <a:t> </a:t>
            </a:r>
            <a:r>
              <a:rPr lang="en-US"/>
              <a:t>a</a:t>
            </a:r>
            <a:r>
              <a:rPr lang="en-US"/>
              <a:t> </a:t>
            </a:r>
            <a:r>
              <a:rPr lang="en-US"/>
              <a:t>s</a:t>
            </a:r>
            <a:r>
              <a:rPr lang="en-US"/>
              <a:t>u</a:t>
            </a:r>
            <a:r>
              <a:rPr lang="en-US"/>
              <a:t>i</a:t>
            </a:r>
            <a:r>
              <a:rPr lang="en-US"/>
              <a:t>t</a:t>
            </a:r>
            <a:r>
              <a:rPr lang="en-US"/>
              <a:t>a</a:t>
            </a:r>
            <a:r>
              <a:rPr lang="en-US"/>
              <a:t>ble</a:t>
            </a:r>
            <a:r>
              <a:rPr lang="en-US"/>
              <a:t> </a:t>
            </a:r>
            <a:r>
              <a:rPr lang="en-US"/>
              <a:t>s</a:t>
            </a:r>
            <a:r>
              <a:rPr lang="en-US"/>
              <a:t>e</a:t>
            </a:r>
            <a:r>
              <a:rPr lang="en-US"/>
              <a:t>n</a:t>
            </a:r>
            <a:r>
              <a:rPr lang="en-US"/>
              <a:t>s</a:t>
            </a:r>
            <a:r>
              <a:rPr lang="en-US"/>
              <a:t>o</a:t>
            </a:r>
            <a:r>
              <a:rPr lang="en-US"/>
              <a:t>r</a:t>
            </a:r>
            <a:r>
              <a:rPr lang="en-US"/>
              <a:t> </a:t>
            </a:r>
            <a:r>
              <a:rPr lang="en-US"/>
              <a:t>procurement</a:t>
            </a:r>
            <a:r>
              <a:rPr lang="en-US"/>
              <a:t> </a:t>
            </a:r>
            <a:r>
              <a:rPr lang="en-US"/>
              <a:t>o</a:t>
            </a:r>
            <a:r>
              <a:rPr lang="en-US"/>
              <a:t>f</a:t>
            </a:r>
            <a:r>
              <a:rPr lang="en-US"/>
              <a:t> </a:t>
            </a:r>
            <a:r>
              <a:rPr lang="en-US"/>
              <a:t>v</a:t>
            </a:r>
            <a:r>
              <a:rPr lang="en-US"/>
              <a:t>a</a:t>
            </a:r>
            <a:r>
              <a:rPr lang="en-US"/>
              <a:t>r</a:t>
            </a:r>
            <a:r>
              <a:rPr lang="en-US"/>
              <a:t>i</a:t>
            </a:r>
            <a:r>
              <a:rPr lang="en-US"/>
              <a:t>o</a:t>
            </a:r>
            <a:r>
              <a:rPr lang="en-US"/>
              <a:t>u</a:t>
            </a:r>
            <a:r>
              <a:rPr lang="en-US"/>
              <a:t>s</a:t>
            </a:r>
            <a:r>
              <a:rPr lang="en-US"/>
              <a:t> </a:t>
            </a:r>
            <a:r>
              <a:rPr lang="en-US"/>
              <a:t>measuring</a:t>
            </a:r>
            <a:r>
              <a:rPr lang="en-US"/>
              <a:t> </a:t>
            </a:r>
            <a:r>
              <a:rPr lang="en-US"/>
              <a:t>i</a:t>
            </a:r>
            <a:r>
              <a:rPr lang="en-US"/>
              <a:t>n</a:t>
            </a:r>
            <a:r>
              <a:rPr lang="en-US"/>
              <a:t>s</a:t>
            </a:r>
            <a:r>
              <a:rPr lang="en-US"/>
              <a:t>t</a:t>
            </a:r>
            <a:r>
              <a:rPr lang="en-US"/>
              <a:t>ruments</a:t>
            </a:r>
            <a:r>
              <a:rPr lang="en-US"/>
              <a:t> </a:t>
            </a:r>
            <a:r>
              <a:rPr lang="en-US"/>
              <a:t>a</a:t>
            </a:r>
            <a:r>
              <a:rPr lang="en-US"/>
              <a:t>n</a:t>
            </a:r>
            <a:r>
              <a:rPr lang="en-US"/>
              <a:t>d</a:t>
            </a:r>
            <a:r>
              <a:rPr lang="en-US"/>
              <a:t> </a:t>
            </a:r>
            <a:r>
              <a:rPr lang="en-US"/>
              <a:t>t</a:t>
            </a:r>
            <a:r>
              <a:rPr lang="en-US"/>
              <a:t>h</a:t>
            </a:r>
            <a:r>
              <a:rPr lang="en-US"/>
              <a:t>e</a:t>
            </a:r>
            <a:r>
              <a:rPr lang="en-US"/>
              <a:t>n</a:t>
            </a:r>
            <a:r>
              <a:rPr lang="en-US"/>
              <a:t> </a:t>
            </a:r>
            <a:r>
              <a:rPr lang="en-US"/>
              <a:t>a</a:t>
            </a:r>
            <a:r>
              <a:rPr lang="en-US"/>
              <a:t>s</a:t>
            </a:r>
            <a:r>
              <a:rPr lang="en-US"/>
              <a:t>s</a:t>
            </a:r>
            <a:r>
              <a:rPr lang="en-US"/>
              <a:t>e</a:t>
            </a:r>
            <a:r>
              <a:rPr lang="en-US"/>
              <a:t>mbly</a:t>
            </a:r>
            <a:r>
              <a:rPr lang="en-US"/>
              <a:t> </a:t>
            </a:r>
            <a:r>
              <a:rPr lang="en-US"/>
              <a:t>t</a:t>
            </a:r>
            <a:r>
              <a:rPr lang="en-US"/>
              <a:t>h</a:t>
            </a:r>
            <a:r>
              <a:rPr lang="en-US"/>
              <a:t>e</a:t>
            </a:r>
            <a:r>
              <a:rPr lang="en-US"/>
              <a:t> </a:t>
            </a:r>
            <a:r>
              <a:rPr lang="en-US"/>
              <a:t>t</a:t>
            </a:r>
            <a:r>
              <a:rPr lang="en-US"/>
              <a:t>e</a:t>
            </a:r>
            <a:r>
              <a:rPr lang="en-US"/>
              <a:t>s</a:t>
            </a:r>
            <a:r>
              <a:rPr lang="en-US"/>
              <a:t>t</a:t>
            </a:r>
            <a:r>
              <a:rPr lang="en-US"/>
              <a:t> </a:t>
            </a:r>
            <a:r>
              <a:rPr lang="en-US"/>
              <a:t>c</a:t>
            </a:r>
            <a:r>
              <a:rPr lang="en-US"/>
              <a:t>i</a:t>
            </a:r>
            <a:r>
              <a:rPr lang="en-US"/>
              <a:t>r</a:t>
            </a:r>
            <a:r>
              <a:rPr lang="en-US"/>
              <a:t>c</a:t>
            </a:r>
            <a:r>
              <a:rPr lang="en-US"/>
              <a:t>u</a:t>
            </a:r>
            <a:r>
              <a:rPr lang="en-US"/>
              <a:t>it</a:t>
            </a:r>
            <a:r>
              <a:rPr lang="en-US"/>
              <a:t>.</a:t>
            </a:r>
            <a:r>
              <a:rPr lang="en-US"/>
              <a:t>T</a:t>
            </a:r>
            <a:r>
              <a:rPr lang="en-US"/>
              <a:t>e</a:t>
            </a:r>
            <a:r>
              <a:rPr lang="en-US"/>
              <a:t>s</a:t>
            </a:r>
            <a:r>
              <a:rPr lang="en-US"/>
              <a:t>t</a:t>
            </a:r>
            <a:r>
              <a:rPr lang="en-US"/>
              <a:t> </a:t>
            </a:r>
            <a:r>
              <a:rPr lang="en-US"/>
              <a:t>i</a:t>
            </a:r>
            <a:r>
              <a:rPr lang="en-US"/>
              <a:t>s</a:t>
            </a:r>
            <a:r>
              <a:rPr lang="en-US"/>
              <a:t> </a:t>
            </a:r>
            <a:r>
              <a:rPr lang="en-US"/>
              <a:t>t</a:t>
            </a:r>
            <a:r>
              <a:rPr lang="en-US"/>
              <a:t>o</a:t>
            </a:r>
            <a:r>
              <a:rPr lang="en-US"/>
              <a:t> </a:t>
            </a:r>
            <a:r>
              <a:rPr lang="en-US"/>
              <a:t>b</a:t>
            </a:r>
            <a:r>
              <a:rPr lang="en-US"/>
              <a:t>e</a:t>
            </a:r>
            <a:r>
              <a:rPr lang="en-US"/>
              <a:t> </a:t>
            </a:r>
            <a:r>
              <a:rPr lang="en-US"/>
              <a:t>p</a:t>
            </a:r>
            <a:r>
              <a:rPr lang="en-US"/>
              <a:t>e</a:t>
            </a:r>
            <a:r>
              <a:rPr lang="en-US"/>
              <a:t>r</a:t>
            </a:r>
            <a:r>
              <a:rPr lang="en-US"/>
              <a:t>formed</a:t>
            </a:r>
            <a:r>
              <a:rPr lang="en-US"/>
              <a:t> </a:t>
            </a:r>
            <a:r>
              <a:rPr lang="en-US"/>
              <a:t>o</a:t>
            </a:r>
            <a:r>
              <a:rPr lang="en-US"/>
              <a:t>n</a:t>
            </a:r>
            <a:r>
              <a:rPr lang="en-US"/>
              <a:t> </a:t>
            </a:r>
            <a:r>
              <a:rPr lang="en-US"/>
              <a:t>s</a:t>
            </a:r>
            <a:r>
              <a:rPr lang="en-US"/>
              <a:t>e</a:t>
            </a:r>
            <a:r>
              <a:rPr lang="en-US"/>
              <a:t>n</a:t>
            </a:r>
            <a:r>
              <a:rPr lang="en-US"/>
              <a:t>s</a:t>
            </a:r>
            <a:r>
              <a:rPr lang="en-US"/>
              <a:t>o</a:t>
            </a:r>
            <a:r>
              <a:rPr lang="en-US"/>
              <a:t>r</a:t>
            </a:r>
            <a:r>
              <a:rPr lang="en-US"/>
              <a:t> </a:t>
            </a:r>
            <a:r>
              <a:rPr lang="en-US"/>
              <a:t>f</a:t>
            </a:r>
            <a:r>
              <a:rPr lang="en-US"/>
              <a:t>o</a:t>
            </a:r>
            <a:r>
              <a:rPr lang="en-US"/>
              <a:t>r</a:t>
            </a:r>
            <a:r>
              <a:rPr lang="en-US"/>
              <a:t> </a:t>
            </a:r>
            <a:r>
              <a:rPr lang="en-US"/>
              <a:t>L</a:t>
            </a:r>
            <a:r>
              <a:rPr lang="en-US"/>
              <a:t>P</a:t>
            </a:r>
            <a:r>
              <a:rPr lang="en-US"/>
              <a:t>G</a:t>
            </a:r>
            <a:r>
              <a:rPr lang="en-US"/>
              <a:t> </a:t>
            </a:r>
            <a:r>
              <a:rPr lang="en-US"/>
              <a:t>a</a:t>
            </a:r>
            <a:r>
              <a:rPr lang="en-US"/>
              <a:t>t</a:t>
            </a:r>
            <a:r>
              <a:rPr lang="en-US"/>
              <a:t> </a:t>
            </a:r>
            <a:r>
              <a:rPr lang="en-US"/>
              <a:t>r</a:t>
            </a:r>
            <a:r>
              <a:rPr lang="en-US"/>
              <a:t>o</a:t>
            </a:r>
            <a:r>
              <a:rPr lang="en-US"/>
              <a:t>o</a:t>
            </a:r>
            <a:r>
              <a:rPr lang="en-US"/>
              <a:t>m</a:t>
            </a:r>
            <a:r>
              <a:rPr lang="en-US"/>
              <a:t> </a:t>
            </a:r>
            <a:r>
              <a:rPr lang="en-US"/>
              <a:t>conditions</a:t>
            </a:r>
            <a:r>
              <a:rPr lang="en-US"/>
              <a:t>.</a:t>
            </a:r>
            <a:endParaRPr lang="en-US"/>
          </a:p>
          <a:p>
            <a:pPr indent="0" marL="0">
              <a:buNone/>
            </a:pPr>
            <a:r>
              <a:rPr lang="en-US"/>
              <a:t>A</a:t>
            </a:r>
            <a:r>
              <a:rPr lang="en-US"/>
              <a:t>f</a:t>
            </a:r>
            <a:r>
              <a:rPr lang="en-US"/>
              <a:t>t</a:t>
            </a:r>
            <a:r>
              <a:rPr lang="en-US"/>
              <a:t>e</a:t>
            </a:r>
            <a:r>
              <a:rPr lang="en-US"/>
              <a:t>r</a:t>
            </a:r>
            <a:r>
              <a:rPr lang="en-US"/>
              <a:t> </a:t>
            </a:r>
            <a:r>
              <a:rPr lang="en-US"/>
              <a:t>T</a:t>
            </a:r>
            <a:r>
              <a:rPr lang="en-US"/>
              <a:t>2</a:t>
            </a:r>
            <a:r>
              <a:rPr lang="en-US"/>
              <a:t>:</a:t>
            </a:r>
            <a:endParaRPr lang="en-US"/>
          </a:p>
          <a:p>
            <a:pPr indent="0" marL="0">
              <a:buNone/>
            </a:pPr>
            <a:r>
              <a:rPr lang="en-US"/>
              <a:t> </a:t>
            </a:r>
            <a:r>
              <a:rPr lang="en-US"/>
              <a:t> </a:t>
            </a:r>
            <a:r>
              <a:rPr lang="en-US"/>
              <a:t> </a:t>
            </a:r>
            <a:r>
              <a:rPr lang="en-US"/>
              <a:t> </a:t>
            </a:r>
            <a:r>
              <a:rPr lang="en-US"/>
              <a:t> </a:t>
            </a:r>
            <a:r>
              <a:rPr lang="en-US"/>
              <a:t> </a:t>
            </a:r>
            <a:r>
              <a:rPr lang="en-US"/>
              <a:t> </a:t>
            </a:r>
            <a:r>
              <a:rPr lang="en-US"/>
              <a:t> </a:t>
            </a:r>
            <a:r>
              <a:rPr lang="en-US"/>
              <a:t> </a:t>
            </a:r>
            <a:r>
              <a:rPr lang="en-US"/>
              <a:t>T</a:t>
            </a:r>
            <a:r>
              <a:rPr lang="en-US"/>
              <a:t>o</a:t>
            </a:r>
            <a:r>
              <a:rPr lang="en-US"/>
              <a:t> </a:t>
            </a:r>
            <a:r>
              <a:rPr lang="en-US"/>
              <a:t>m</a:t>
            </a:r>
            <a:r>
              <a:rPr lang="en-US"/>
              <a:t>a</a:t>
            </a:r>
            <a:r>
              <a:rPr lang="en-US"/>
              <a:t>k</a:t>
            </a:r>
            <a:r>
              <a:rPr lang="en-US"/>
              <a:t>e</a:t>
            </a:r>
            <a:r>
              <a:rPr lang="en-US"/>
              <a:t> </a:t>
            </a:r>
            <a:r>
              <a:rPr lang="en-US"/>
              <a:t>a</a:t>
            </a:r>
            <a:r>
              <a:rPr lang="en-US"/>
              <a:t>n</a:t>
            </a:r>
            <a:r>
              <a:rPr lang="en-US"/>
              <a:t> </a:t>
            </a:r>
            <a:r>
              <a:rPr lang="en-US"/>
              <a:t>i</a:t>
            </a:r>
            <a:r>
              <a:rPr lang="en-US"/>
              <a:t>n</a:t>
            </a:r>
            <a:r>
              <a:rPr lang="en-US"/>
              <a:t>t</a:t>
            </a:r>
            <a:r>
              <a:rPr lang="en-US"/>
              <a:t>e</a:t>
            </a:r>
            <a:r>
              <a:rPr lang="en-US"/>
              <a:t>r</a:t>
            </a:r>
            <a:r>
              <a:rPr lang="en-US"/>
              <a:t>f</a:t>
            </a:r>
            <a:r>
              <a:rPr lang="en-US"/>
              <a:t>a</a:t>
            </a:r>
            <a:r>
              <a:rPr lang="en-US"/>
              <a:t>ce</a:t>
            </a:r>
            <a:r>
              <a:rPr lang="en-US"/>
              <a:t> </a:t>
            </a:r>
            <a:r>
              <a:rPr lang="en-US"/>
              <a:t>w</a:t>
            </a:r>
            <a:r>
              <a:rPr lang="en-US"/>
              <a:t>i</a:t>
            </a:r>
            <a:r>
              <a:rPr lang="en-US"/>
              <a:t>t</a:t>
            </a:r>
            <a:r>
              <a:rPr lang="en-US"/>
              <a:t>h</a:t>
            </a:r>
            <a:r>
              <a:rPr lang="en-US"/>
              <a:t> </a:t>
            </a:r>
            <a:r>
              <a:rPr lang="en-US"/>
              <a:t>t</a:t>
            </a:r>
            <a:r>
              <a:rPr lang="en-US"/>
              <a:t>h</a:t>
            </a:r>
            <a:r>
              <a:rPr lang="en-US"/>
              <a:t>e</a:t>
            </a:r>
            <a:r>
              <a:rPr lang="en-US"/>
              <a:t> </a:t>
            </a:r>
            <a:r>
              <a:rPr lang="en-US"/>
              <a:t>s</a:t>
            </a:r>
            <a:r>
              <a:rPr lang="en-US"/>
              <a:t>e</a:t>
            </a:r>
            <a:r>
              <a:rPr lang="en-US"/>
              <a:t>n</a:t>
            </a:r>
            <a:r>
              <a:rPr lang="en-US"/>
              <a:t>s</a:t>
            </a:r>
            <a:r>
              <a:rPr lang="en-US"/>
              <a:t>o</a:t>
            </a:r>
            <a:r>
              <a:rPr lang="en-US"/>
              <a:t>r</a:t>
            </a:r>
            <a:r>
              <a:rPr lang="en-US"/>
              <a:t>,</a:t>
            </a:r>
            <a:r>
              <a:rPr lang="en-US"/>
              <a:t> </a:t>
            </a:r>
            <a:r>
              <a:rPr lang="en-US"/>
              <a:t>s</a:t>
            </a:r>
            <a:r>
              <a:rPr lang="en-US"/>
              <a:t>o</a:t>
            </a:r>
            <a:r>
              <a:rPr lang="en-US"/>
              <a:t> </a:t>
            </a:r>
            <a:r>
              <a:rPr lang="en-US"/>
              <a:t>t</a:t>
            </a:r>
            <a:r>
              <a:rPr lang="en-US"/>
              <a:t>h</a:t>
            </a:r>
            <a:r>
              <a:rPr lang="en-US"/>
              <a:t>a</a:t>
            </a:r>
            <a:r>
              <a:rPr lang="en-US"/>
              <a:t>t</a:t>
            </a:r>
            <a:r>
              <a:rPr lang="en-US"/>
              <a:t> </a:t>
            </a:r>
            <a:r>
              <a:rPr lang="en-US"/>
              <a:t>t</a:t>
            </a:r>
            <a:r>
              <a:rPr lang="en-US"/>
              <a:t>h</a:t>
            </a:r>
            <a:r>
              <a:rPr lang="en-US"/>
              <a:t>e</a:t>
            </a:r>
            <a:r>
              <a:rPr lang="en-US"/>
              <a:t> </a:t>
            </a:r>
            <a:r>
              <a:rPr lang="en-US"/>
              <a:t>s</a:t>
            </a:r>
            <a:r>
              <a:rPr lang="en-US"/>
              <a:t>e</a:t>
            </a:r>
            <a:r>
              <a:rPr lang="en-US"/>
              <a:t>n</a:t>
            </a:r>
            <a:r>
              <a:rPr lang="en-US"/>
              <a:t>s</a:t>
            </a:r>
            <a:r>
              <a:rPr lang="en-US"/>
              <a:t>o</a:t>
            </a:r>
            <a:r>
              <a:rPr lang="en-US"/>
              <a:t>r</a:t>
            </a:r>
            <a:r>
              <a:rPr lang="en-US"/>
              <a:t> </a:t>
            </a:r>
            <a:r>
              <a:rPr lang="en-US"/>
              <a:t>w</a:t>
            </a:r>
            <a:r>
              <a:rPr lang="en-US"/>
              <a:t>o</a:t>
            </a:r>
            <a:r>
              <a:rPr lang="en-US"/>
              <a:t>u</a:t>
            </a:r>
            <a:r>
              <a:rPr lang="en-US"/>
              <a:t>l</a:t>
            </a:r>
            <a:r>
              <a:rPr lang="en-US"/>
              <a:t>d</a:t>
            </a:r>
            <a:r>
              <a:rPr lang="en-US"/>
              <a:t> </a:t>
            </a:r>
            <a:r>
              <a:rPr lang="en-US"/>
              <a:t>b</a:t>
            </a:r>
            <a:r>
              <a:rPr lang="en-US"/>
              <a:t>e</a:t>
            </a:r>
            <a:r>
              <a:rPr lang="en-US"/>
              <a:t> </a:t>
            </a:r>
            <a:r>
              <a:rPr lang="en-US"/>
              <a:t>p</a:t>
            </a:r>
            <a:r>
              <a:rPr lang="en-US"/>
              <a:t>r</a:t>
            </a:r>
            <a:r>
              <a:rPr lang="en-US"/>
              <a:t>a</a:t>
            </a:r>
            <a:r>
              <a:rPr lang="en-US"/>
              <a:t>c</a:t>
            </a:r>
            <a:r>
              <a:rPr lang="en-US"/>
              <a:t>t</a:t>
            </a:r>
            <a:r>
              <a:rPr lang="en-US"/>
              <a:t>i</a:t>
            </a:r>
            <a:r>
              <a:rPr lang="en-US"/>
              <a:t>c</a:t>
            </a:r>
            <a:r>
              <a:rPr lang="en-US"/>
              <a:t>a</a:t>
            </a:r>
            <a:r>
              <a:rPr lang="en-US"/>
              <a:t>l</a:t>
            </a:r>
            <a:r>
              <a:rPr lang="en-US"/>
              <a:t>ly</a:t>
            </a:r>
            <a:r>
              <a:rPr lang="en-US"/>
              <a:t> </a:t>
            </a:r>
            <a:r>
              <a:rPr lang="en-US"/>
              <a:t>u</a:t>
            </a:r>
            <a:r>
              <a:rPr lang="en-US"/>
              <a:t>s</a:t>
            </a:r>
            <a:r>
              <a:rPr lang="en-US"/>
              <a:t>e</a:t>
            </a:r>
            <a:r>
              <a:rPr lang="en-US"/>
              <a:t>d</a:t>
            </a:r>
            <a:r>
              <a:rPr lang="en-US"/>
              <a:t> </a:t>
            </a:r>
            <a:r>
              <a:rPr lang="en-US"/>
              <a:t>t</a:t>
            </a:r>
            <a:r>
              <a:rPr lang="en-US"/>
              <a:t>o</a:t>
            </a:r>
            <a:r>
              <a:rPr lang="en-US"/>
              <a:t> </a:t>
            </a:r>
            <a:r>
              <a:rPr lang="en-US"/>
              <a:t>d</a:t>
            </a:r>
            <a:r>
              <a:rPr lang="en-US"/>
              <a:t>e</a:t>
            </a:r>
            <a:r>
              <a:rPr lang="en-US"/>
              <a:t>t</a:t>
            </a:r>
            <a:r>
              <a:rPr lang="en-US"/>
              <a:t>e</a:t>
            </a:r>
            <a:r>
              <a:rPr lang="en-US"/>
              <a:t>c</a:t>
            </a:r>
            <a:r>
              <a:rPr lang="en-US"/>
              <a:t>t</a:t>
            </a:r>
            <a:r>
              <a:rPr lang="en-US"/>
              <a:t> </a:t>
            </a:r>
            <a:r>
              <a:rPr lang="en-US"/>
              <a:t>L</a:t>
            </a:r>
            <a:r>
              <a:rPr lang="en-US"/>
              <a:t>P</a:t>
            </a:r>
            <a:r>
              <a:rPr lang="en-US"/>
              <a:t>G</a:t>
            </a:r>
            <a:r>
              <a:rPr lang="en-US"/>
              <a:t>.</a:t>
            </a:r>
            <a:r>
              <a:rPr lang="en-US"/>
              <a:t> </a:t>
            </a:r>
            <a:r>
              <a:rPr lang="en-US"/>
              <a:t>T</a:t>
            </a:r>
            <a:r>
              <a:rPr lang="en-US"/>
              <a:t>h</a:t>
            </a:r>
            <a:r>
              <a:rPr lang="en-US"/>
              <a:t>e</a:t>
            </a:r>
            <a:r>
              <a:rPr lang="en-US"/>
              <a:t> </a:t>
            </a:r>
            <a:r>
              <a:rPr lang="en-US"/>
              <a:t>interface</a:t>
            </a:r>
            <a:r>
              <a:rPr lang="en-US"/>
              <a:t> </a:t>
            </a:r>
            <a:r>
              <a:rPr lang="en-US"/>
              <a:t>i</a:t>
            </a:r>
            <a:r>
              <a:rPr lang="en-US"/>
              <a:t>s</a:t>
            </a:r>
            <a:r>
              <a:rPr lang="en-US"/>
              <a:t> </a:t>
            </a:r>
            <a:r>
              <a:rPr lang="en-US"/>
              <a:t>d</a:t>
            </a:r>
            <a:r>
              <a:rPr lang="en-US"/>
              <a:t>e</a:t>
            </a:r>
            <a:r>
              <a:rPr lang="en-US"/>
              <a:t>s</a:t>
            </a:r>
            <a:r>
              <a:rPr lang="en-US"/>
              <a:t>i</a:t>
            </a:r>
            <a:r>
              <a:rPr lang="en-US"/>
              <a:t>gned</a:t>
            </a:r>
            <a:r>
              <a:rPr lang="en-US"/>
              <a:t>i</a:t>
            </a:r>
            <a:r>
              <a:rPr lang="en-US"/>
              <a:t>n</a:t>
            </a:r>
            <a:r>
              <a:rPr lang="en-US"/>
              <a:t> </a:t>
            </a:r>
            <a:r>
              <a:rPr lang="en-US"/>
              <a:t>s</a:t>
            </a:r>
            <a:r>
              <a:rPr lang="en-US"/>
              <a:t>u</a:t>
            </a:r>
            <a:r>
              <a:rPr lang="en-US"/>
              <a:t>c</a:t>
            </a:r>
            <a:r>
              <a:rPr lang="en-US"/>
              <a:t>h</a:t>
            </a:r>
            <a:r>
              <a:rPr lang="en-US"/>
              <a:t> </a:t>
            </a:r>
            <a:r>
              <a:rPr lang="en-US"/>
              <a:t>a</a:t>
            </a:r>
            <a:r>
              <a:rPr lang="en-US"/>
              <a:t> </a:t>
            </a:r>
            <a:r>
              <a:rPr lang="en-US"/>
              <a:t>w</a:t>
            </a:r>
            <a:r>
              <a:rPr lang="en-US"/>
              <a:t>a</a:t>
            </a:r>
            <a:r>
              <a:rPr lang="en-US"/>
              <a:t>y</a:t>
            </a:r>
            <a:r>
              <a:rPr lang="en-US"/>
              <a:t> </a:t>
            </a:r>
            <a:r>
              <a:rPr lang="en-US"/>
              <a:t>t</a:t>
            </a:r>
            <a:r>
              <a:rPr lang="en-US"/>
              <a:t>h</a:t>
            </a:r>
            <a:r>
              <a:rPr lang="en-US"/>
              <a:t>a</a:t>
            </a:r>
            <a:r>
              <a:rPr lang="en-US"/>
              <a:t>t</a:t>
            </a:r>
            <a:r>
              <a:rPr lang="en-US"/>
              <a:t> </a:t>
            </a:r>
            <a:r>
              <a:rPr lang="en-US"/>
              <a:t>i</a:t>
            </a:r>
            <a:r>
              <a:rPr lang="en-US"/>
              <a:t>t</a:t>
            </a:r>
            <a:r>
              <a:rPr lang="en-US"/>
              <a:t> </a:t>
            </a:r>
            <a:r>
              <a:rPr lang="en-US"/>
              <a:t>a</a:t>
            </a:r>
            <a:r>
              <a:rPr lang="en-US"/>
              <a:t>l</a:t>
            </a:r>
            <a:r>
              <a:rPr lang="en-US"/>
              <a:t>e</a:t>
            </a:r>
            <a:r>
              <a:rPr lang="en-US"/>
              <a:t>r</a:t>
            </a:r>
            <a:r>
              <a:rPr lang="en-US"/>
              <a:t>t</a:t>
            </a:r>
            <a:r>
              <a:rPr lang="en-US"/>
              <a:t>s</a:t>
            </a:r>
            <a:r>
              <a:rPr lang="en-US"/>
              <a:t> </a:t>
            </a:r>
            <a:r>
              <a:rPr lang="en-US"/>
              <a:t>t</a:t>
            </a:r>
            <a:r>
              <a:rPr lang="en-US"/>
              <a:t>h</a:t>
            </a:r>
            <a:r>
              <a:rPr lang="en-US"/>
              <a:t>e</a:t>
            </a:r>
            <a:r>
              <a:rPr lang="en-US"/>
              <a:t> </a:t>
            </a:r>
            <a:r>
              <a:rPr lang="en-US"/>
              <a:t>u</a:t>
            </a:r>
            <a:r>
              <a:rPr lang="en-US"/>
              <a:t>s</a:t>
            </a:r>
            <a:r>
              <a:rPr lang="en-US"/>
              <a:t>e</a:t>
            </a:r>
            <a:r>
              <a:rPr lang="en-US"/>
              <a:t>r</a:t>
            </a:r>
            <a:r>
              <a:rPr lang="en-US"/>
              <a:t> </a:t>
            </a:r>
            <a:r>
              <a:rPr lang="en-US"/>
              <a:t>i</a:t>
            </a:r>
            <a:r>
              <a:rPr lang="en-US"/>
              <a:t>f</a:t>
            </a:r>
            <a:r>
              <a:rPr lang="en-US"/>
              <a:t> </a:t>
            </a:r>
            <a:r>
              <a:rPr lang="en-US"/>
              <a:t>t</a:t>
            </a:r>
            <a:r>
              <a:rPr lang="en-US"/>
              <a:t>h</a:t>
            </a:r>
            <a:r>
              <a:rPr lang="en-US"/>
              <a:t>e</a:t>
            </a:r>
            <a:r>
              <a:rPr lang="en-US"/>
              <a:t> </a:t>
            </a:r>
            <a:r>
              <a:rPr lang="en-US"/>
              <a:t>intensity</a:t>
            </a:r>
            <a:r>
              <a:rPr lang="en-US"/>
              <a:t> </a:t>
            </a:r>
            <a:r>
              <a:rPr lang="en-US"/>
              <a:t>o</a:t>
            </a:r>
            <a:r>
              <a:rPr lang="en-US"/>
              <a:t>f</a:t>
            </a:r>
            <a:r>
              <a:rPr lang="en-US"/>
              <a:t> </a:t>
            </a:r>
            <a:r>
              <a:rPr lang="en-US"/>
              <a:t>g</a:t>
            </a:r>
            <a:r>
              <a:rPr lang="en-US"/>
              <a:t>a</a:t>
            </a:r>
            <a:r>
              <a:rPr lang="en-US"/>
              <a:t>s</a:t>
            </a:r>
            <a:r>
              <a:rPr lang="en-US"/>
              <a:t> </a:t>
            </a:r>
            <a:r>
              <a:rPr lang="en-US"/>
              <a:t>i</a:t>
            </a:r>
            <a:r>
              <a:rPr lang="en-US"/>
              <a:t>n</a:t>
            </a:r>
            <a:r>
              <a:rPr lang="en-US"/>
              <a:t>c</a:t>
            </a:r>
            <a:r>
              <a:rPr lang="en-US"/>
              <a:t>r</a:t>
            </a:r>
            <a:r>
              <a:rPr lang="en-US"/>
              <a:t>e</a:t>
            </a:r>
            <a:r>
              <a:rPr lang="en-US"/>
              <a:t>a</a:t>
            </a:r>
            <a:r>
              <a:rPr lang="en-US"/>
              <a:t>s</a:t>
            </a:r>
            <a:r>
              <a:rPr lang="en-US"/>
              <a:t>e</a:t>
            </a:r>
            <a:r>
              <a:rPr lang="en-US"/>
              <a:t>s</a:t>
            </a:r>
            <a:r>
              <a:rPr lang="en-US"/>
              <a:t> </a:t>
            </a:r>
            <a:r>
              <a:rPr lang="en-US"/>
              <a:t>b</a:t>
            </a:r>
            <a:r>
              <a:rPr lang="en-US"/>
              <a:t>y</a:t>
            </a:r>
            <a:r>
              <a:rPr lang="en-US"/>
              <a:t> </a:t>
            </a:r>
            <a:r>
              <a:rPr lang="en-US"/>
              <a:t>a</a:t>
            </a:r>
            <a:r>
              <a:rPr lang="en-US"/>
              <a:t> </a:t>
            </a:r>
            <a:r>
              <a:rPr lang="en-US"/>
              <a:t>c</a:t>
            </a:r>
            <a:r>
              <a:rPr lang="en-US"/>
              <a:t>e</a:t>
            </a:r>
            <a:r>
              <a:rPr lang="en-US"/>
              <a:t>r</a:t>
            </a:r>
            <a:r>
              <a:rPr lang="en-US"/>
              <a:t>tain</a:t>
            </a:r>
            <a:r>
              <a:rPr lang="en-US"/>
              <a:t> </a:t>
            </a:r>
            <a:r>
              <a:rPr lang="en-US"/>
              <a:t>amount</a:t>
            </a:r>
            <a:r>
              <a:rPr lang="en-US"/>
              <a:t>.</a:t>
            </a:r>
            <a:r>
              <a:rPr lang="en-US"/>
              <a:t> </a:t>
            </a:r>
            <a:r>
              <a:rPr lang="en-US"/>
              <a:t> </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02" name=""/>
          <p:cNvSpPr>
            <a:spLocks noGrp="1"/>
          </p:cNvSpPr>
          <p:nvPr>
            <p:ph type="title"/>
          </p:nvPr>
        </p:nvSpPr>
        <p:spPr/>
        <p:txBody>
          <a:bodyPr/>
          <a:p>
            <a:r>
              <a:rPr lang="en-US"/>
              <a:t>W</a:t>
            </a:r>
            <a:r>
              <a:rPr lang="en-US"/>
              <a:t>o</a:t>
            </a:r>
            <a:r>
              <a:rPr lang="en-US"/>
              <a:t>r</a:t>
            </a:r>
            <a:r>
              <a:rPr lang="en-US"/>
              <a:t>k</a:t>
            </a:r>
            <a:r>
              <a:rPr lang="en-US"/>
              <a:t>i</a:t>
            </a:r>
            <a:r>
              <a:rPr lang="en-US"/>
              <a:t>ng</a:t>
            </a:r>
            <a:r>
              <a:rPr lang="en-US"/>
              <a:t>:</a:t>
            </a:r>
            <a:endParaRPr lang="en-US"/>
          </a:p>
        </p:txBody>
      </p:sp>
      <p:sp>
        <p:nvSpPr>
          <p:cNvPr id="1048603" name=""/>
          <p:cNvSpPr>
            <a:spLocks noGrp="1"/>
          </p:cNvSpPr>
          <p:nvPr>
            <p:ph idx="1"/>
          </p:nvPr>
        </p:nvSpPr>
        <p:spPr/>
        <p:txBody>
          <a:bodyPr/>
          <a:p>
            <a:endParaRPr lang="en-US"/>
          </a:p>
        </p:txBody>
      </p:sp>
      <p:pic>
        <p:nvPicPr>
          <p:cNvPr id="2097154" name=""/>
          <p:cNvPicPr>
            <a:picLocks/>
          </p:cNvPicPr>
          <p:nvPr/>
        </p:nvPicPr>
        <p:blipFill>
          <a:blip xmlns:r="http://schemas.openxmlformats.org/officeDocument/2006/relationships" r:embed="rId1"/>
          <a:stretch>
            <a:fillRect/>
          </a:stretch>
        </p:blipFill>
        <p:spPr>
          <a:xfrm rot="0">
            <a:off x="81121" y="1307444"/>
            <a:ext cx="8923711" cy="5082720"/>
          </a:xfrm>
          <a:prstGeom prst="rec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04" name=""/>
          <p:cNvSpPr>
            <a:spLocks noGrp="1"/>
          </p:cNvSpPr>
          <p:nvPr>
            <p:ph type="title"/>
          </p:nvPr>
        </p:nvSpPr>
        <p:spPr/>
        <p:txBody>
          <a:bodyPr/>
          <a:p>
            <a:r>
              <a:rPr lang="en-US"/>
              <a:t>G</a:t>
            </a:r>
            <a:r>
              <a:rPr lang="en-US"/>
              <a:t>a</a:t>
            </a:r>
            <a:r>
              <a:rPr lang="en-US"/>
              <a:t>s</a:t>
            </a:r>
            <a:r>
              <a:rPr lang="en-US"/>
              <a:t> </a:t>
            </a:r>
            <a:r>
              <a:rPr lang="en-US"/>
              <a:t>l</a:t>
            </a:r>
            <a:r>
              <a:rPr lang="en-US"/>
              <a:t>e</a:t>
            </a:r>
            <a:r>
              <a:rPr lang="en-US"/>
              <a:t>a</a:t>
            </a:r>
            <a:r>
              <a:rPr lang="en-US"/>
              <a:t>k</a:t>
            </a:r>
            <a:r>
              <a:rPr lang="en-US"/>
              <a:t>a</a:t>
            </a:r>
            <a:r>
              <a:rPr lang="en-US"/>
              <a:t>ge</a:t>
            </a:r>
            <a:r>
              <a:rPr lang="en-US"/>
              <a:t> </a:t>
            </a:r>
            <a:r>
              <a:rPr lang="en-US"/>
              <a:t>d</a:t>
            </a:r>
            <a:r>
              <a:rPr lang="en-US"/>
              <a:t>e</a:t>
            </a:r>
            <a:r>
              <a:rPr lang="en-US"/>
              <a:t>t</a:t>
            </a:r>
            <a:r>
              <a:rPr lang="en-US"/>
              <a:t>e</a:t>
            </a:r>
            <a:r>
              <a:rPr lang="en-US"/>
              <a:t>ction</a:t>
            </a:r>
            <a:r>
              <a:rPr lang="en-US"/>
              <a:t> </a:t>
            </a:r>
            <a:r>
              <a:rPr lang="en-US"/>
              <a:t>s</a:t>
            </a:r>
            <a:r>
              <a:rPr lang="en-US"/>
              <a:t>y</a:t>
            </a:r>
            <a:r>
              <a:rPr lang="en-US"/>
              <a:t>s</a:t>
            </a:r>
            <a:r>
              <a:rPr lang="en-US"/>
              <a:t>t</a:t>
            </a:r>
            <a:r>
              <a:rPr lang="en-US"/>
              <a:t>em</a:t>
            </a:r>
            <a:r>
              <a:rPr lang="en-US"/>
              <a:t>:</a:t>
            </a:r>
            <a:endParaRPr lang="en-US"/>
          </a:p>
        </p:txBody>
      </p:sp>
      <p:sp>
        <p:nvSpPr>
          <p:cNvPr id="1048605" name=""/>
          <p:cNvSpPr>
            <a:spLocks noGrp="1"/>
          </p:cNvSpPr>
          <p:nvPr>
            <p:ph idx="1"/>
          </p:nvPr>
        </p:nvSpPr>
        <p:spPr/>
        <p:txBody>
          <a:bodyPr/>
          <a:p>
            <a:endParaRPr lang="en-US"/>
          </a:p>
        </p:txBody>
      </p:sp>
      <p:pic>
        <p:nvPicPr>
          <p:cNvPr id="2097155" name=""/>
          <p:cNvPicPr>
            <a:picLocks/>
          </p:cNvPicPr>
          <p:nvPr/>
        </p:nvPicPr>
        <p:blipFill>
          <a:blip xmlns:r="http://schemas.openxmlformats.org/officeDocument/2006/relationships" r:embed="rId1"/>
          <a:stretch>
            <a:fillRect/>
          </a:stretch>
        </p:blipFill>
        <p:spPr>
          <a:xfrm rot="0">
            <a:off x="-215808" y="1674264"/>
            <a:ext cx="9575617" cy="5854982"/>
          </a:xfrm>
          <a:prstGeom prst="rec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06" name=""/>
          <p:cNvSpPr>
            <a:spLocks noGrp="1"/>
          </p:cNvSpPr>
          <p:nvPr>
            <p:ph type="title"/>
          </p:nvPr>
        </p:nvSpPr>
        <p:spPr/>
        <p:txBody>
          <a:bodyPr/>
          <a:p>
            <a:r>
              <a:rPr lang="en-US"/>
              <a:t>W</a:t>
            </a:r>
            <a:r>
              <a:rPr lang="en-US"/>
              <a:t>e</a:t>
            </a:r>
            <a:r>
              <a:rPr lang="en-US"/>
              <a:t>i</a:t>
            </a:r>
            <a:r>
              <a:rPr lang="en-US"/>
              <a:t>ght</a:t>
            </a:r>
            <a:r>
              <a:rPr lang="en-US"/>
              <a:t> </a:t>
            </a:r>
            <a:r>
              <a:rPr lang="en-US"/>
              <a:t>m</a:t>
            </a:r>
            <a:r>
              <a:rPr lang="en-US"/>
              <a:t>o</a:t>
            </a:r>
            <a:r>
              <a:rPr lang="en-US"/>
              <a:t>n</a:t>
            </a:r>
            <a:r>
              <a:rPr lang="en-US"/>
              <a:t>i</a:t>
            </a:r>
            <a:r>
              <a:rPr lang="en-US"/>
              <a:t>t</a:t>
            </a:r>
            <a:r>
              <a:rPr lang="en-US"/>
              <a:t>o</a:t>
            </a:r>
            <a:r>
              <a:rPr lang="en-US"/>
              <a:t>ring</a:t>
            </a:r>
            <a:r>
              <a:rPr lang="en-US"/>
              <a:t> </a:t>
            </a:r>
            <a:r>
              <a:rPr lang="en-US"/>
              <a:t>s</a:t>
            </a:r>
            <a:r>
              <a:rPr lang="en-US"/>
              <a:t>y</a:t>
            </a:r>
            <a:r>
              <a:rPr lang="en-US"/>
              <a:t>s</a:t>
            </a:r>
            <a:r>
              <a:rPr lang="en-US"/>
              <a:t>tem</a:t>
            </a:r>
            <a:r>
              <a:rPr lang="en-US"/>
              <a:t>:</a:t>
            </a:r>
            <a:endParaRPr lang="en-US"/>
          </a:p>
        </p:txBody>
      </p:sp>
      <p:sp>
        <p:nvSpPr>
          <p:cNvPr id="1048607" name=""/>
          <p:cNvSpPr>
            <a:spLocks noGrp="1"/>
          </p:cNvSpPr>
          <p:nvPr>
            <p:ph idx="1"/>
          </p:nvPr>
        </p:nvSpPr>
        <p:spPr/>
        <p:txBody>
          <a:bodyPr/>
          <a:p>
            <a:endParaRPr lang="en-US"/>
          </a:p>
        </p:txBody>
      </p:sp>
      <p:pic>
        <p:nvPicPr>
          <p:cNvPr id="2097156" name=""/>
          <p:cNvPicPr>
            <a:picLocks/>
          </p:cNvPicPr>
          <p:nvPr/>
        </p:nvPicPr>
        <p:blipFill>
          <a:blip xmlns:r="http://schemas.openxmlformats.org/officeDocument/2006/relationships" r:embed="rId1"/>
          <a:stretch>
            <a:fillRect/>
          </a:stretch>
        </p:blipFill>
        <p:spPr>
          <a:xfrm rot="0">
            <a:off x="400067" y="1527582"/>
            <a:ext cx="8556479" cy="4998535"/>
          </a:xfrm>
          <a:prstGeom prst="rect"/>
        </p:spPr>
      </p:pic>
    </p:spTree>
  </p:cSld>
  <p:clrMapOvr>
    <a:masterClrMapping/>
  </p:clrMapOvr>
</p:sld>
</file>

<file path=ppt/theme/theme1.xml><?xml version="1.0" encoding="utf-8"?>
<a:theme xmlns:a="http://schemas.openxmlformats.org/drawingml/2006/main" name="Office Theme">
  <a:themeElements>
    <a:clrScheme name="Office Them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WPS Office</Application>
  <ScaleCrop>0</ScaleCrop>
  <LinksUpToDate>0</LinksUpToDate>
  <AppVersion>15.0000</AppVersion>
</Properties>
</file>

<file path=docProps/core.xml><?xml version="1.0" encoding="utf-8"?>
<cp:coreProperties xmlns:cp="http://schemas.openxmlformats.org/package/2006/metadata/core-properties" xmlns:dc="http://purl.org/dc/elements/1.1/" xmlns:dcterms="http://purl.org/dc/terms/" xmlns:xsi="http://www.w3.org/2001/XMLSchema-instance">
  <dc:creator>CPH2185</dc:creator>
  <dcterms:created xsi:type="dcterms:W3CDTF">2015-05-07T19:30:45Z</dcterms:created>
  <dcterms:modified xsi:type="dcterms:W3CDTF">2022-08-21T07:37:50Z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99f3b300f9ab4540bac720c50902665d</vt:lpwstr>
  </property>
</Properties>
</file>