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058"/>
    <a:srgbClr val="FF9933"/>
    <a:srgbClr val="F26200"/>
    <a:srgbClr val="EE4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3" autoAdjust="0"/>
    <p:restoredTop sz="94041" autoAdjust="0"/>
  </p:normalViewPr>
  <p:slideViewPr>
    <p:cSldViewPr>
      <p:cViewPr varScale="1">
        <p:scale>
          <a:sx n="80" d="100"/>
          <a:sy n="80" d="100"/>
        </p:scale>
        <p:origin x="1349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CB0C3-0153-4AA3-9D2E-CFA123E863C6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438B7-8871-4A14-AE27-22A689A41A5C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438B7-8871-4A14-AE27-22A689A41A5C}" type="slidenum">
              <a:rPr lang="en-CA" smtClean="0"/>
              <a:t>1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B93F-4C96-45CA-83B6-2BEEC1B07A00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DB93F-4C96-45CA-83B6-2BEEC1B07A00}" type="datetimeFigureOut">
              <a:rPr lang="en-CA" smtClean="0"/>
              <a:t>2022-09-16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812FD-4CD8-411A-B174-CB1A258D5E04}" type="slidenum">
              <a:rPr lang="en-CA" smtClean="0"/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iángulo isósceles 7"/>
          <p:cNvSpPr/>
          <p:nvPr/>
        </p:nvSpPr>
        <p:spPr>
          <a:xfrm rot="6922202">
            <a:off x="2611533" y="-915673"/>
            <a:ext cx="3915561" cy="8257295"/>
          </a:xfrm>
          <a:custGeom>
            <a:avLst/>
            <a:gdLst>
              <a:gd name="connsiteX0" fmla="*/ 0 w 4288284"/>
              <a:gd name="connsiteY0" fmla="*/ 4572000 h 4572000"/>
              <a:gd name="connsiteX1" fmla="*/ 2144142 w 4288284"/>
              <a:gd name="connsiteY1" fmla="*/ 0 h 4572000"/>
              <a:gd name="connsiteX2" fmla="*/ 4288284 w 4288284"/>
              <a:gd name="connsiteY2" fmla="*/ 4572000 h 4572000"/>
              <a:gd name="connsiteX3" fmla="*/ 0 w 4288284"/>
              <a:gd name="connsiteY3" fmla="*/ 4572000 h 4572000"/>
              <a:gd name="connsiteX0-1" fmla="*/ 2144142 w 2144142"/>
              <a:gd name="connsiteY0-2" fmla="*/ 4572000 h 4572000"/>
              <a:gd name="connsiteX1-3" fmla="*/ 0 w 2144142"/>
              <a:gd name="connsiteY1-4" fmla="*/ 0 h 4572000"/>
              <a:gd name="connsiteX2-5" fmla="*/ 2144142 w 2144142"/>
              <a:gd name="connsiteY2-6" fmla="*/ 4572000 h 4572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144142" h="4572000">
                <a:moveTo>
                  <a:pt x="2144142" y="4572000"/>
                </a:moveTo>
                <a:lnTo>
                  <a:pt x="0" y="0"/>
                </a:lnTo>
                <a:lnTo>
                  <a:pt x="2144142" y="4572000"/>
                </a:lnTo>
                <a:close/>
              </a:path>
            </a:pathLst>
          </a:custGeom>
          <a:noFill/>
          <a:ln>
            <a:solidFill>
              <a:srgbClr val="EE4C0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Snip and Round Single Corner Rectangle 18"/>
          <p:cNvSpPr/>
          <p:nvPr/>
        </p:nvSpPr>
        <p:spPr>
          <a:xfrm>
            <a:off x="550221" y="3991975"/>
            <a:ext cx="1029150" cy="597950"/>
          </a:xfrm>
          <a:prstGeom prst="roundRect">
            <a:avLst/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Providing the exact location </a:t>
            </a:r>
            <a:endParaRPr lang="en-CA" sz="1100" dirty="0">
              <a:solidFill>
                <a:schemeClr val="tx1"/>
              </a:solidFill>
            </a:endParaRPr>
          </a:p>
        </p:txBody>
      </p:sp>
      <p:sp>
        <p:nvSpPr>
          <p:cNvPr id="33" name="Snip and Round Single Corner Rectangle 19"/>
          <p:cNvSpPr/>
          <p:nvPr/>
        </p:nvSpPr>
        <p:spPr>
          <a:xfrm>
            <a:off x="4959474" y="4941949"/>
            <a:ext cx="1298575" cy="777240"/>
          </a:xfrm>
          <a:prstGeom prst="roundRect">
            <a:avLst/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Notify the authorized person</a:t>
            </a:r>
          </a:p>
        </p:txBody>
      </p:sp>
      <p:sp>
        <p:nvSpPr>
          <p:cNvPr id="38" name="Snip and Round Single Corner Rectangle 18"/>
          <p:cNvSpPr/>
          <p:nvPr/>
        </p:nvSpPr>
        <p:spPr>
          <a:xfrm>
            <a:off x="7513730" y="376068"/>
            <a:ext cx="1029150" cy="597950"/>
          </a:xfrm>
          <a:prstGeom prst="roundRect">
            <a:avLst/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Usage of Internet technology</a:t>
            </a:r>
          </a:p>
        </p:txBody>
      </p:sp>
      <p:sp>
        <p:nvSpPr>
          <p:cNvPr id="39" name="Snip and Round Single Corner Rectangle 19"/>
          <p:cNvSpPr/>
          <p:nvPr/>
        </p:nvSpPr>
        <p:spPr>
          <a:xfrm>
            <a:off x="5526963" y="696287"/>
            <a:ext cx="1029150" cy="597950"/>
          </a:xfrm>
          <a:prstGeom prst="roundRect">
            <a:avLst/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Have any detecting system</a:t>
            </a:r>
          </a:p>
        </p:txBody>
      </p:sp>
      <p:sp>
        <p:nvSpPr>
          <p:cNvPr id="40" name="Snip and Round Single Corner Rectangle 33"/>
          <p:cNvSpPr/>
          <p:nvPr/>
        </p:nvSpPr>
        <p:spPr>
          <a:xfrm>
            <a:off x="7033225" y="2041550"/>
            <a:ext cx="1290831" cy="788683"/>
          </a:xfrm>
          <a:prstGeom prst="roundRect">
            <a:avLst/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How fire department knows about it </a:t>
            </a:r>
          </a:p>
        </p:txBody>
      </p:sp>
      <p:sp>
        <p:nvSpPr>
          <p:cNvPr id="41" name="Snip and Round Single Corner Rectangle 33"/>
          <p:cNvSpPr/>
          <p:nvPr/>
        </p:nvSpPr>
        <p:spPr>
          <a:xfrm>
            <a:off x="772977" y="5723077"/>
            <a:ext cx="1029150" cy="597950"/>
          </a:xfrm>
          <a:prstGeom prst="roundRect">
            <a:avLst/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Opening windows</a:t>
            </a:r>
          </a:p>
        </p:txBody>
      </p:sp>
      <p:sp>
        <p:nvSpPr>
          <p:cNvPr id="42" name="Snip and Round Single Corner Rectangle 18"/>
          <p:cNvSpPr/>
          <p:nvPr/>
        </p:nvSpPr>
        <p:spPr>
          <a:xfrm>
            <a:off x="7141575" y="3864276"/>
            <a:ext cx="1076960" cy="681990"/>
          </a:xfrm>
          <a:prstGeom prst="roundRect">
            <a:avLst/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To have a gas detector</a:t>
            </a:r>
          </a:p>
        </p:txBody>
      </p:sp>
      <p:sp>
        <p:nvSpPr>
          <p:cNvPr id="43" name="Snip and Round Single Corner Rectangle 19"/>
          <p:cNvSpPr/>
          <p:nvPr/>
        </p:nvSpPr>
        <p:spPr>
          <a:xfrm>
            <a:off x="2550235" y="5044262"/>
            <a:ext cx="1158240" cy="678815"/>
          </a:xfrm>
          <a:prstGeom prst="roundRect">
            <a:avLst/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Calling to fire station</a:t>
            </a:r>
          </a:p>
        </p:txBody>
      </p:sp>
      <p:sp>
        <p:nvSpPr>
          <p:cNvPr id="45" name="Snip and Round Single Corner Rectangle 19"/>
          <p:cNvSpPr/>
          <p:nvPr/>
        </p:nvSpPr>
        <p:spPr>
          <a:xfrm>
            <a:off x="8028305" y="5227822"/>
            <a:ext cx="1029150" cy="597950"/>
          </a:xfrm>
          <a:prstGeom prst="roundRect">
            <a:avLst/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To buy automatic system</a:t>
            </a:r>
          </a:p>
        </p:txBody>
      </p:sp>
      <p:sp>
        <p:nvSpPr>
          <p:cNvPr id="46" name="Snip and Round Single Corner Rectangle 33"/>
          <p:cNvSpPr/>
          <p:nvPr/>
        </p:nvSpPr>
        <p:spPr>
          <a:xfrm>
            <a:off x="6270240" y="6105142"/>
            <a:ext cx="1029150" cy="597950"/>
          </a:xfrm>
          <a:prstGeom prst="roundRect">
            <a:avLst/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Monitoring the gas cylinder</a:t>
            </a:r>
          </a:p>
        </p:txBody>
      </p:sp>
      <p:sp>
        <p:nvSpPr>
          <p:cNvPr id="47" name="Snip and Round Single Corner Rectangle 18"/>
          <p:cNvSpPr/>
          <p:nvPr/>
        </p:nvSpPr>
        <p:spPr>
          <a:xfrm>
            <a:off x="258402" y="1419093"/>
            <a:ext cx="1029150" cy="597950"/>
          </a:xfrm>
          <a:prstGeom prst="roundRect">
            <a:avLst/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Ensure the gas safety</a:t>
            </a:r>
          </a:p>
        </p:txBody>
      </p:sp>
      <p:sp>
        <p:nvSpPr>
          <p:cNvPr id="49" name="Snip and Round Single Corner Rectangle 33"/>
          <p:cNvSpPr/>
          <p:nvPr/>
        </p:nvSpPr>
        <p:spPr>
          <a:xfrm>
            <a:off x="1115695" y="294640"/>
            <a:ext cx="1123315" cy="671195"/>
          </a:xfrm>
          <a:prstGeom prst="roundRect">
            <a:avLst/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Whether the gas is leaking</a:t>
            </a:r>
          </a:p>
        </p:txBody>
      </p:sp>
      <p:sp>
        <p:nvSpPr>
          <p:cNvPr id="50" name="Snip and Round Single Corner Rectangle 18"/>
          <p:cNvSpPr/>
          <p:nvPr/>
        </p:nvSpPr>
        <p:spPr>
          <a:xfrm>
            <a:off x="3315091" y="644453"/>
            <a:ext cx="1077595" cy="697230"/>
          </a:xfrm>
          <a:prstGeom prst="roundRect">
            <a:avLst/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worried about the gas safety</a:t>
            </a:r>
          </a:p>
        </p:txBody>
      </p:sp>
      <p:sp>
        <p:nvSpPr>
          <p:cNvPr id="52" name="Snip and Round Single Corner Rectangle 33"/>
          <p:cNvSpPr/>
          <p:nvPr/>
        </p:nvSpPr>
        <p:spPr>
          <a:xfrm>
            <a:off x="1630270" y="2232284"/>
            <a:ext cx="1029150" cy="597950"/>
          </a:xfrm>
          <a:prstGeom prst="roundRect">
            <a:avLst/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CA" sz="1100" dirty="0">
                <a:solidFill>
                  <a:schemeClr val="tx1"/>
                </a:solidFill>
              </a:rPr>
              <a:t>Fear of Exposure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083343" y="3979576"/>
            <a:ext cx="1805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ea typeface="Adobe Fangsong Std R" panose="02020400000000000000" pitchFamily="18" charset="-128"/>
              </a:rPr>
              <a:t>What do the</a:t>
            </a:r>
            <a:r>
              <a:rPr lang="en-US" altLang="en-GB" dirty="0">
                <a:solidFill>
                  <a:schemeClr val="bg1"/>
                </a:solidFill>
                <a:ea typeface="Adobe Fangsong Std R" panose="02020400000000000000" pitchFamily="18" charset="-128"/>
              </a:rPr>
              <a:t>y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GB" sz="2200" b="1" dirty="0">
                <a:solidFill>
                  <a:schemeClr val="bg1"/>
                </a:solidFill>
              </a:rPr>
              <a:t>Feels ?</a:t>
            </a:r>
            <a:endParaRPr lang="en-GB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2649625" y="3954658"/>
            <a:ext cx="1468274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What do the</a:t>
            </a:r>
            <a:r>
              <a:rPr lang="en-US" altLang="en-GB" dirty="0">
                <a:solidFill>
                  <a:schemeClr val="bg1"/>
                </a:solidFill>
              </a:rPr>
              <a:t>y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GB" sz="2200" b="1" dirty="0">
                <a:solidFill>
                  <a:schemeClr val="bg1"/>
                </a:solidFill>
              </a:rPr>
              <a:t>Does ?</a:t>
            </a:r>
          </a:p>
          <a:p>
            <a:pPr algn="ctr"/>
            <a:endParaRPr lang="en-GB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5155806" y="1755267"/>
            <a:ext cx="1454046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What do the</a:t>
            </a:r>
            <a:r>
              <a:rPr lang="en-US" altLang="en-GB" dirty="0">
                <a:solidFill>
                  <a:schemeClr val="bg1"/>
                </a:solidFill>
              </a:rPr>
              <a:t>y</a:t>
            </a:r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sz="2200" b="1" dirty="0">
                <a:solidFill>
                  <a:schemeClr val="bg1"/>
                </a:solidFill>
              </a:rPr>
              <a:t>Thinks ?</a:t>
            </a:r>
          </a:p>
          <a:p>
            <a:pPr lvl="0" algn="ctr"/>
            <a:endParaRPr lang="en-GB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en-GB" sz="2200" b="1" dirty="0">
              <a:solidFill>
                <a:schemeClr val="bg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2550235" y="1552817"/>
            <a:ext cx="180510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What d</a:t>
            </a:r>
            <a:r>
              <a:rPr lang="en-IN" dirty="0">
                <a:solidFill>
                  <a:schemeClr val="bg1"/>
                </a:solidFill>
              </a:rPr>
              <a:t>o</a:t>
            </a:r>
            <a:r>
              <a:rPr lang="en-GB" dirty="0">
                <a:solidFill>
                  <a:schemeClr val="bg1"/>
                </a:solidFill>
              </a:rPr>
              <a:t> the</a:t>
            </a:r>
            <a:r>
              <a:rPr lang="en-US" altLang="en-GB" dirty="0">
                <a:solidFill>
                  <a:schemeClr val="bg1"/>
                </a:solidFill>
              </a:rPr>
              <a:t>y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GB" sz="2200" b="1" dirty="0">
                <a:solidFill>
                  <a:schemeClr val="bg1"/>
                </a:solidFill>
              </a:rPr>
              <a:t>says ?</a:t>
            </a:r>
          </a:p>
          <a:p>
            <a:pPr algn="ctr"/>
            <a:endParaRPr lang="en-GB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en-GB" sz="2200" b="1" dirty="0">
              <a:solidFill>
                <a:schemeClr val="bg1"/>
              </a:solidFill>
            </a:endParaRPr>
          </a:p>
        </p:txBody>
      </p:sp>
      <p:sp>
        <p:nvSpPr>
          <p:cNvPr id="68" name="Triángulo isósceles 67"/>
          <p:cNvSpPr/>
          <p:nvPr/>
        </p:nvSpPr>
        <p:spPr>
          <a:xfrm rot="8271163">
            <a:off x="2262993" y="889752"/>
            <a:ext cx="4608156" cy="5076802"/>
          </a:xfrm>
          <a:custGeom>
            <a:avLst/>
            <a:gdLst>
              <a:gd name="connsiteX0" fmla="*/ 0 w 4288284"/>
              <a:gd name="connsiteY0" fmla="*/ 4572000 h 4572000"/>
              <a:gd name="connsiteX1" fmla="*/ 2144142 w 4288284"/>
              <a:gd name="connsiteY1" fmla="*/ 0 h 4572000"/>
              <a:gd name="connsiteX2" fmla="*/ 4288284 w 4288284"/>
              <a:gd name="connsiteY2" fmla="*/ 4572000 h 4572000"/>
              <a:gd name="connsiteX3" fmla="*/ 0 w 4288284"/>
              <a:gd name="connsiteY3" fmla="*/ 4572000 h 4572000"/>
              <a:gd name="connsiteX0-1" fmla="*/ 0 w 2144142"/>
              <a:gd name="connsiteY0-2" fmla="*/ 4572000 h 4572000"/>
              <a:gd name="connsiteX1-3" fmla="*/ 2144142 w 2144142"/>
              <a:gd name="connsiteY1-4" fmla="*/ 0 h 4572000"/>
              <a:gd name="connsiteX2-5" fmla="*/ 0 w 2144142"/>
              <a:gd name="connsiteY2-6" fmla="*/ 4572000 h 4572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144142" h="4572000">
                <a:moveTo>
                  <a:pt x="0" y="4572000"/>
                </a:moveTo>
                <a:lnTo>
                  <a:pt x="2144142" y="0"/>
                </a:lnTo>
                <a:lnTo>
                  <a:pt x="0" y="4572000"/>
                </a:lnTo>
                <a:close/>
              </a:path>
            </a:pathLst>
          </a:custGeom>
          <a:noFill/>
          <a:ln>
            <a:solidFill>
              <a:srgbClr val="EE4C0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Elipse 62"/>
          <p:cNvSpPr/>
          <p:nvPr/>
        </p:nvSpPr>
        <p:spPr>
          <a:xfrm>
            <a:off x="4090747" y="2592190"/>
            <a:ext cx="913898" cy="942030"/>
          </a:xfrm>
          <a:prstGeom prst="ellipse">
            <a:avLst/>
          </a:prstGeom>
          <a:solidFill>
            <a:srgbClr val="FEB058"/>
          </a:solidFill>
          <a:ln>
            <a:solidFill>
              <a:srgbClr val="F2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723080-D828-5B31-845C-9285B5957949}"/>
              </a:ext>
            </a:extLst>
          </p:cNvPr>
          <p:cNvSpPr/>
          <p:nvPr/>
        </p:nvSpPr>
        <p:spPr>
          <a:xfrm>
            <a:off x="3708475" y="2533399"/>
            <a:ext cx="1704701" cy="118931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3">
            <a:extLst>
              <a:ext uri="{FF2B5EF4-FFF2-40B4-BE49-F238E27FC236}">
                <a16:creationId xmlns:a16="http://schemas.microsoft.com/office/drawing/2014/main" id="{7673CD49-D1B1-CD8A-CB07-F30E36DBAA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220" y="2491605"/>
            <a:ext cx="1091208" cy="10912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84</Words>
  <Application>Microsoft Office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shadow</dc:creator>
  <cp:lastModifiedBy>RAVI TEJA</cp:lastModifiedBy>
  <cp:revision>49</cp:revision>
  <dcterms:created xsi:type="dcterms:W3CDTF">2014-09-05T20:07:00Z</dcterms:created>
  <dcterms:modified xsi:type="dcterms:W3CDTF">2022-09-16T05:38:55Z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5443B6513FA947C4A61CB9976FD01B8C</vt:lpwstr>
  </property>
  <property fmtid="{D5CDD505-2E9C-101B-9397-08002B2CF9AE}" pid="3" name="KSOProductBuildVer">
    <vt:lpwstr>1033-11.2.0.11306</vt:lpwstr>
  </property>
</Properties>
</file>