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54" y="-45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0005" y="503936"/>
            <a:ext cx="3401695" cy="4248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200" b="1" spc="-5" dirty="0">
                <a:latin typeface="Calibri"/>
                <a:cs typeface="Calibri"/>
              </a:rPr>
              <a:t>Project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Design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Phase-II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200" b="1" spc="-5" dirty="0">
                <a:latin typeface="Calibri"/>
                <a:cs typeface="Calibri"/>
              </a:rPr>
              <a:t>Solution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Requirements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(Functional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 </a:t>
            </a:r>
            <a:r>
              <a:rPr sz="1200" b="1" spc="-5" dirty="0">
                <a:latin typeface="Calibri"/>
                <a:cs typeface="Calibri"/>
              </a:rPr>
              <a:t>Non-functional)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78954"/>
              </p:ext>
            </p:extLst>
          </p:nvPr>
        </p:nvGraphicFramePr>
        <p:xfrm>
          <a:off x="914704" y="1126489"/>
          <a:ext cx="5938520" cy="877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October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>
                          <a:latin typeface="Calibri"/>
                          <a:cs typeface="Calibri"/>
                        </a:rPr>
                        <a:t>PNT2022TMID</a:t>
                      </a:r>
                      <a:r>
                        <a:rPr lang="en-US" sz="1100" spc="-5">
                          <a:latin typeface="Calibri"/>
                          <a:cs typeface="Calibri"/>
                        </a:rPr>
                        <a:t>45157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-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Novel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Handwritten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Digit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System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275077"/>
            <a:ext cx="1523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Requirements: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2866897"/>
          <a:ext cx="5920739" cy="1218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93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FR</a:t>
                      </a:r>
                      <a:r>
                        <a:rPr sz="11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Functional Requirement (Epic)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(Story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Sub-Task)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5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FR-1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Registration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Form.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Gmail.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FR-2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Uploading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Images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Image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upload from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directory.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FR-3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Extracting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Identifying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handwriting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patterns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extracting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4355718"/>
            <a:ext cx="178688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Non-functional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Requirements: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704" y="4949062"/>
          <a:ext cx="5920739" cy="2094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93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FR</a:t>
                      </a:r>
                      <a:r>
                        <a:rPr sz="11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Non-Functional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Requirement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NFR-1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Usability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Easy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upload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image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processed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output.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2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NFR-2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Security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Basic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authentication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for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safety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mechanisms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JWT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Token,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etc.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NFR-3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Reliability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520065">
                        <a:lnSpc>
                          <a:spcPts val="133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Output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produced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application has high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accuracy.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NFR-4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Availability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06045">
                        <a:lnSpc>
                          <a:spcPts val="1330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can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deployed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which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makes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application from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anywhere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time.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NFR-5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Scalability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size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image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file support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provided.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170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joshua kl 69</cp:lastModifiedBy>
  <cp:revision>1</cp:revision>
  <dcterms:created xsi:type="dcterms:W3CDTF">2022-11-03T09:38:46Z</dcterms:created>
  <dcterms:modified xsi:type="dcterms:W3CDTF">2022-11-03T09:39:55Z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2022-11-03T00:00:00Z</vt:filetime>
  </property>
</Properties>
</file>