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4" y="-68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42" y="499973"/>
            <a:ext cx="2353945" cy="492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latin typeface="Calibri"/>
                <a:cs typeface="Calibri"/>
              </a:rPr>
              <a:t>Ideation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Phase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b="1" spc="-5" dirty="0">
                <a:latin typeface="Calibri"/>
                <a:cs typeface="Calibri"/>
              </a:rPr>
              <a:t>Define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Problem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Statements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9217"/>
              </p:ext>
            </p:extLst>
          </p:nvPr>
        </p:nvGraphicFramePr>
        <p:xfrm>
          <a:off x="914704" y="1243837"/>
          <a:ext cx="5727065" cy="877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September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>
                          <a:latin typeface="Calibri"/>
                          <a:cs typeface="Calibri"/>
                        </a:rPr>
                        <a:t>PNT</a:t>
                      </a:r>
                      <a:r>
                        <a:rPr lang="en-US" sz="1100" spc="-5">
                          <a:latin typeface="Calibri"/>
                          <a:cs typeface="Calibri"/>
                        </a:rPr>
                        <a:t>2022TMID45157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Novel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handwritten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digit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407665"/>
            <a:ext cx="193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Problem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Statement Template: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" y="2891027"/>
            <a:ext cx="6522720" cy="2156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joshua kl 69</cp:lastModifiedBy>
  <cp:revision>1</cp:revision>
  <dcterms:created xsi:type="dcterms:W3CDTF">2022-11-03T05:34:35Z</dcterms:created>
  <dcterms:modified xsi:type="dcterms:W3CDTF">2022-11-03T05:37:09Z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2022-11-03T00:00:00Z</vt:filetime>
  </property>
</Properties>
</file>