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</p:sldIdLst>
  <p:sldSz cx="10693400" cy="7562850"/>
  <p:notesSz cx="10693400" cy="75628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398" y="-6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4483"/>
            <a:ext cx="908939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80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4670" y="302514"/>
            <a:ext cx="9624060" cy="121005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4670" y="1739455"/>
            <a:ext cx="9624060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5756" y="7033450"/>
            <a:ext cx="3421888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699248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45711" y="891037"/>
            <a:ext cx="2973705" cy="39751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 indent="626110">
              <a:lnSpc>
                <a:spcPct val="103299"/>
              </a:lnSpc>
              <a:spcBef>
                <a:spcPts val="50"/>
              </a:spcBef>
            </a:pPr>
            <a:r>
              <a:rPr sz="1200" b="1" dirty="0">
                <a:latin typeface="Arial"/>
                <a:cs typeface="Arial"/>
              </a:rPr>
              <a:t>Project Design </a:t>
            </a:r>
            <a:r>
              <a:rPr sz="1200" b="1" spc="-5" dirty="0">
                <a:latin typeface="Arial"/>
                <a:cs typeface="Arial"/>
              </a:rPr>
              <a:t>Phase-II </a:t>
            </a:r>
            <a:r>
              <a:rPr sz="1200" b="1" dirty="0">
                <a:latin typeface="Arial"/>
                <a:cs typeface="Arial"/>
              </a:rPr>
              <a:t> Technology</a:t>
            </a:r>
            <a:r>
              <a:rPr sz="1200" b="1" spc="-4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Stack</a:t>
            </a:r>
            <a:r>
              <a:rPr sz="1200" b="1" spc="1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(Architecture</a:t>
            </a:r>
            <a:r>
              <a:rPr sz="1200" b="1" spc="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&amp;</a:t>
            </a:r>
            <a:r>
              <a:rPr sz="1200" b="1" spc="-1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Stack)</a:t>
            </a:r>
            <a:endParaRPr sz="1200">
              <a:latin typeface="Arial"/>
              <a:cs typeface="Arial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3817"/>
              </p:ext>
            </p:extLst>
          </p:nvPr>
        </p:nvGraphicFramePr>
        <p:xfrm>
          <a:off x="2560319" y="1466088"/>
          <a:ext cx="5937250" cy="8315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619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753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7640">
                <a:tc>
                  <a:txBody>
                    <a:bodyPr/>
                    <a:lstStyle/>
                    <a:p>
                      <a:pPr marL="68580">
                        <a:lnSpc>
                          <a:spcPts val="1220"/>
                        </a:lnSpc>
                      </a:pPr>
                      <a:r>
                        <a:rPr sz="1100" spc="-5" dirty="0">
                          <a:latin typeface="Arial MT"/>
                          <a:cs typeface="Arial MT"/>
                        </a:rPr>
                        <a:t>Date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220"/>
                        </a:lnSpc>
                      </a:pPr>
                      <a:r>
                        <a:rPr sz="1100" spc="-5" dirty="0">
                          <a:latin typeface="Arial MT"/>
                          <a:cs typeface="Arial MT"/>
                        </a:rPr>
                        <a:t>15</a:t>
                      </a:r>
                      <a:r>
                        <a:rPr sz="11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October</a:t>
                      </a:r>
                      <a:r>
                        <a:rPr sz="11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2022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6116">
                <a:tc>
                  <a:txBody>
                    <a:bodyPr/>
                    <a:lstStyle/>
                    <a:p>
                      <a:pPr marL="68580">
                        <a:lnSpc>
                          <a:spcPts val="1210"/>
                        </a:lnSpc>
                      </a:pPr>
                      <a:r>
                        <a:rPr sz="1100" dirty="0">
                          <a:latin typeface="Arial MT"/>
                          <a:cs typeface="Arial MT"/>
                        </a:rPr>
                        <a:t>Team</a:t>
                      </a:r>
                      <a:r>
                        <a:rPr sz="1100" spc="-5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5" dirty="0">
                          <a:latin typeface="Arial MT"/>
                          <a:cs typeface="Arial MT"/>
                        </a:rPr>
                        <a:t>ID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210"/>
                        </a:lnSpc>
                      </a:pPr>
                      <a:r>
                        <a:rPr sz="1100" spc="-5">
                          <a:latin typeface="Arial MT"/>
                          <a:cs typeface="Arial MT"/>
                        </a:rPr>
                        <a:t>PNT2022TMID</a:t>
                      </a:r>
                      <a:r>
                        <a:rPr lang="en-US" sz="1100" spc="-5">
                          <a:latin typeface="Arial MT"/>
                          <a:cs typeface="Arial MT"/>
                        </a:rPr>
                        <a:t>45157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7659">
                <a:tc>
                  <a:txBody>
                    <a:bodyPr/>
                    <a:lstStyle/>
                    <a:p>
                      <a:pPr marL="68580">
                        <a:lnSpc>
                          <a:spcPts val="1265"/>
                        </a:lnSpc>
                      </a:pPr>
                      <a:r>
                        <a:rPr sz="1100" spc="-5" dirty="0">
                          <a:latin typeface="Arial MT"/>
                          <a:cs typeface="Arial MT"/>
                        </a:rPr>
                        <a:t>Project</a:t>
                      </a:r>
                      <a:r>
                        <a:rPr sz="11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Name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 marR="139700" indent="-635">
                        <a:lnSpc>
                          <a:spcPts val="1270"/>
                        </a:lnSpc>
                      </a:pPr>
                      <a:r>
                        <a:rPr sz="1100" spc="-5" dirty="0">
                          <a:latin typeface="Arial MT"/>
                          <a:cs typeface="Arial MT"/>
                        </a:rPr>
                        <a:t>Project </a:t>
                      </a:r>
                      <a:r>
                        <a:rPr sz="1100" dirty="0">
                          <a:latin typeface="Arial MT"/>
                          <a:cs typeface="Arial MT"/>
                        </a:rPr>
                        <a:t>-</a:t>
                      </a:r>
                      <a:r>
                        <a:rPr sz="11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 Novel</a:t>
                      </a:r>
                      <a:r>
                        <a:rPr sz="110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Method</a:t>
                      </a:r>
                      <a:r>
                        <a:rPr sz="11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latin typeface="Arial MT"/>
                          <a:cs typeface="Arial MT"/>
                        </a:rPr>
                        <a:t>for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Handwritten</a:t>
                      </a:r>
                      <a:r>
                        <a:rPr sz="11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Digit </a:t>
                      </a:r>
                      <a:r>
                        <a:rPr sz="1100" spc="-29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Recognition System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marL="68580">
                        <a:lnSpc>
                          <a:spcPts val="1220"/>
                        </a:lnSpc>
                      </a:pPr>
                      <a:r>
                        <a:rPr sz="1100" spc="-5" dirty="0">
                          <a:latin typeface="Arial MT"/>
                          <a:cs typeface="Arial MT"/>
                        </a:rPr>
                        <a:t>Maximum</a:t>
                      </a:r>
                      <a:r>
                        <a:rPr sz="11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Marks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ts val="1220"/>
                        </a:lnSpc>
                      </a:pPr>
                      <a:r>
                        <a:rPr sz="1100" dirty="0">
                          <a:latin typeface="Arial MT"/>
                          <a:cs typeface="Arial MT"/>
                        </a:rPr>
                        <a:t>4</a:t>
                      </a:r>
                      <a:r>
                        <a:rPr sz="1100" spc="-5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latin typeface="Arial MT"/>
                          <a:cs typeface="Arial MT"/>
                        </a:rPr>
                        <a:t>Marks</a:t>
                      </a: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901700" y="2550673"/>
            <a:ext cx="157924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5" dirty="0">
                <a:latin typeface="Arial"/>
                <a:cs typeface="Arial"/>
              </a:rPr>
              <a:t>Technical Architecture:</a:t>
            </a:r>
            <a:endParaRPr sz="11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1700" y="5575813"/>
            <a:ext cx="265811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5" dirty="0">
                <a:latin typeface="Arial"/>
                <a:cs typeface="Arial"/>
              </a:rPr>
              <a:t>Table</a:t>
            </a:r>
            <a:r>
              <a:rPr sz="1100" b="1" spc="10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-</a:t>
            </a:r>
            <a:r>
              <a:rPr sz="1100" b="1" spc="5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1:</a:t>
            </a:r>
            <a:r>
              <a:rPr sz="1100" b="1" spc="5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Components </a:t>
            </a:r>
            <a:r>
              <a:rPr sz="1100" b="1" dirty="0">
                <a:latin typeface="Arial"/>
                <a:cs typeface="Arial"/>
              </a:rPr>
              <a:t>&amp;</a:t>
            </a:r>
            <a:r>
              <a:rPr sz="1100" b="1" spc="5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Technologies:</a:t>
            </a:r>
            <a:endParaRPr sz="1100">
              <a:latin typeface="Arial"/>
              <a:cs typeface="Arial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914400" y="5875020"/>
          <a:ext cx="9011920" cy="8915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0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43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127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25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9080">
                <a:tc>
                  <a:txBody>
                    <a:bodyPr/>
                    <a:lstStyle/>
                    <a:p>
                      <a:pPr marR="135255" algn="r">
                        <a:lnSpc>
                          <a:spcPts val="1250"/>
                        </a:lnSpc>
                      </a:pPr>
                      <a:r>
                        <a:rPr sz="1100" b="1" spc="-5" dirty="0">
                          <a:latin typeface="Arial"/>
                          <a:cs typeface="Arial"/>
                        </a:rPr>
                        <a:t>S.No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50"/>
                        </a:lnSpc>
                      </a:pPr>
                      <a:r>
                        <a:rPr sz="1100" b="1" spc="-5" dirty="0">
                          <a:latin typeface="Arial"/>
                          <a:cs typeface="Arial"/>
                        </a:rPr>
                        <a:t>Component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50"/>
                        </a:lnSpc>
                      </a:pPr>
                      <a:r>
                        <a:rPr sz="1100" b="1" spc="-5" dirty="0">
                          <a:latin typeface="Arial"/>
                          <a:cs typeface="Arial"/>
                        </a:rPr>
                        <a:t>Description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50"/>
                        </a:lnSpc>
                      </a:pPr>
                      <a:r>
                        <a:rPr sz="1100" b="1" spc="-5" dirty="0">
                          <a:latin typeface="Arial"/>
                          <a:cs typeface="Arial"/>
                        </a:rPr>
                        <a:t>Technology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7659">
                <a:tc>
                  <a:txBody>
                    <a:bodyPr/>
                    <a:lstStyle/>
                    <a:p>
                      <a:pPr marR="158115" algn="r">
                        <a:lnSpc>
                          <a:spcPts val="1265"/>
                        </a:lnSpc>
                      </a:pPr>
                      <a:r>
                        <a:rPr sz="1100" spc="-5" dirty="0">
                          <a:latin typeface="Arial MT"/>
                          <a:cs typeface="Arial MT"/>
                        </a:rPr>
                        <a:t>1.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65"/>
                        </a:lnSpc>
                      </a:pPr>
                      <a:r>
                        <a:rPr sz="1100" spc="-5" dirty="0">
                          <a:latin typeface="Arial MT"/>
                          <a:cs typeface="Arial MT"/>
                        </a:rPr>
                        <a:t>User</a:t>
                      </a:r>
                      <a:r>
                        <a:rPr sz="11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latin typeface="Arial MT"/>
                          <a:cs typeface="Arial MT"/>
                        </a:rPr>
                        <a:t>Interface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265"/>
                        </a:lnSpc>
                      </a:pPr>
                      <a:r>
                        <a:rPr sz="1100" spc="-5" dirty="0">
                          <a:latin typeface="Arial MT"/>
                          <a:cs typeface="Arial MT"/>
                        </a:rPr>
                        <a:t>How</a:t>
                      </a:r>
                      <a:r>
                        <a:rPr sz="11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latin typeface="Arial MT"/>
                          <a:cs typeface="Arial MT"/>
                        </a:rPr>
                        <a:t>user</a:t>
                      </a:r>
                      <a:r>
                        <a:rPr sz="11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interacts</a:t>
                      </a:r>
                      <a:r>
                        <a:rPr sz="110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with</a:t>
                      </a:r>
                      <a:r>
                        <a:rPr sz="11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application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65"/>
                        </a:lnSpc>
                      </a:pPr>
                      <a:r>
                        <a:rPr sz="1100" spc="-5" dirty="0">
                          <a:latin typeface="Arial MT"/>
                          <a:cs typeface="Arial MT"/>
                        </a:rPr>
                        <a:t>React</a:t>
                      </a:r>
                      <a:r>
                        <a:rPr sz="11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latin typeface="Arial MT"/>
                          <a:cs typeface="Arial MT"/>
                        </a:rPr>
                        <a:t>JS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R="158115" algn="r">
                        <a:lnSpc>
                          <a:spcPts val="1265"/>
                        </a:lnSpc>
                      </a:pPr>
                      <a:r>
                        <a:rPr sz="1100" spc="-5" dirty="0">
                          <a:latin typeface="Arial MT"/>
                          <a:cs typeface="Arial MT"/>
                        </a:rPr>
                        <a:t>2.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65"/>
                        </a:lnSpc>
                      </a:pPr>
                      <a:r>
                        <a:rPr sz="1100" spc="-5" dirty="0">
                          <a:latin typeface="Arial MT"/>
                          <a:cs typeface="Arial MT"/>
                        </a:rPr>
                        <a:t>Application Logic-1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65"/>
                        </a:lnSpc>
                      </a:pPr>
                      <a:r>
                        <a:rPr sz="1100" dirty="0">
                          <a:latin typeface="Arial MT"/>
                          <a:cs typeface="Arial MT"/>
                        </a:rPr>
                        <a:t>Logic</a:t>
                      </a:r>
                      <a:r>
                        <a:rPr sz="11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latin typeface="Arial MT"/>
                          <a:cs typeface="Arial MT"/>
                        </a:rPr>
                        <a:t>for a</a:t>
                      </a:r>
                      <a:r>
                        <a:rPr sz="11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process</a:t>
                      </a:r>
                      <a:r>
                        <a:rPr sz="11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10" dirty="0">
                          <a:latin typeface="Arial MT"/>
                          <a:cs typeface="Arial MT"/>
                        </a:rPr>
                        <a:t>in</a:t>
                      </a:r>
                      <a:r>
                        <a:rPr sz="11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the</a:t>
                      </a:r>
                      <a:r>
                        <a:rPr sz="11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application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65"/>
                        </a:lnSpc>
                      </a:pPr>
                      <a:r>
                        <a:rPr sz="1100" spc="-5" dirty="0">
                          <a:latin typeface="Arial MT"/>
                          <a:cs typeface="Arial MT"/>
                        </a:rPr>
                        <a:t>Python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52662" y="3150295"/>
            <a:ext cx="5206512" cy="191376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914400" y="914400"/>
          <a:ext cx="9022080" cy="9575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0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43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127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25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6991">
                <a:tc>
                  <a:txBody>
                    <a:bodyPr/>
                    <a:lstStyle/>
                    <a:p>
                      <a:pPr marR="158115" algn="r">
                        <a:lnSpc>
                          <a:spcPts val="1265"/>
                        </a:lnSpc>
                      </a:pPr>
                      <a:r>
                        <a:rPr sz="1100" spc="-5" dirty="0">
                          <a:latin typeface="Arial MT"/>
                          <a:cs typeface="Arial MT"/>
                        </a:rPr>
                        <a:t>3.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65"/>
                        </a:lnSpc>
                      </a:pPr>
                      <a:r>
                        <a:rPr sz="1100" spc="-5" dirty="0">
                          <a:latin typeface="Arial MT"/>
                          <a:cs typeface="Arial MT"/>
                        </a:rPr>
                        <a:t>Cloud</a:t>
                      </a:r>
                      <a:r>
                        <a:rPr sz="11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latin typeface="Arial MT"/>
                          <a:cs typeface="Arial MT"/>
                        </a:rPr>
                        <a:t>Database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265"/>
                        </a:lnSpc>
                      </a:pPr>
                      <a:r>
                        <a:rPr sz="1100" spc="-5" dirty="0">
                          <a:latin typeface="Arial MT"/>
                          <a:cs typeface="Arial MT"/>
                        </a:rPr>
                        <a:t>Database</a:t>
                      </a:r>
                      <a:r>
                        <a:rPr sz="11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Service</a:t>
                      </a:r>
                      <a:r>
                        <a:rPr sz="11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on</a:t>
                      </a:r>
                      <a:r>
                        <a:rPr sz="11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Cloud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65"/>
                        </a:lnSpc>
                      </a:pPr>
                      <a:r>
                        <a:rPr sz="1100" dirty="0">
                          <a:latin typeface="Arial MT"/>
                          <a:cs typeface="Arial MT"/>
                        </a:rPr>
                        <a:t>IBM</a:t>
                      </a:r>
                      <a:r>
                        <a:rPr sz="11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DB2,</a:t>
                      </a:r>
                      <a:r>
                        <a:rPr sz="1100" dirty="0">
                          <a:latin typeface="Arial MT"/>
                          <a:cs typeface="Arial MT"/>
                        </a:rPr>
                        <a:t> IBM</a:t>
                      </a:r>
                      <a:r>
                        <a:rPr sz="11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Cloudant</a:t>
                      </a:r>
                      <a:r>
                        <a:rPr sz="1100" dirty="0">
                          <a:latin typeface="Arial MT"/>
                          <a:cs typeface="Arial MT"/>
                        </a:rPr>
                        <a:t> etc.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991">
                <a:tc>
                  <a:txBody>
                    <a:bodyPr/>
                    <a:lstStyle/>
                    <a:p>
                      <a:pPr marR="158115" algn="r">
                        <a:lnSpc>
                          <a:spcPts val="1265"/>
                        </a:lnSpc>
                      </a:pPr>
                      <a:r>
                        <a:rPr sz="1100" spc="-5" dirty="0">
                          <a:latin typeface="Arial MT"/>
                          <a:cs typeface="Arial MT"/>
                        </a:rPr>
                        <a:t>4.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65"/>
                        </a:lnSpc>
                      </a:pPr>
                      <a:r>
                        <a:rPr sz="1100" spc="-5" dirty="0">
                          <a:latin typeface="Arial MT"/>
                          <a:cs typeface="Arial MT"/>
                        </a:rPr>
                        <a:t>Machine Learning </a:t>
                      </a:r>
                      <a:r>
                        <a:rPr sz="1100" spc="-10" dirty="0">
                          <a:latin typeface="Arial MT"/>
                          <a:cs typeface="Arial MT"/>
                        </a:rPr>
                        <a:t>Model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65"/>
                        </a:lnSpc>
                      </a:pPr>
                      <a:r>
                        <a:rPr sz="1100" dirty="0">
                          <a:latin typeface="Arial MT"/>
                          <a:cs typeface="Arial MT"/>
                        </a:rPr>
                        <a:t>Purpose</a:t>
                      </a:r>
                      <a:r>
                        <a:rPr sz="1100" spc="-10" dirty="0">
                          <a:latin typeface="Arial MT"/>
                          <a:cs typeface="Arial MT"/>
                        </a:rPr>
                        <a:t> of</a:t>
                      </a:r>
                      <a:r>
                        <a:rPr sz="11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Machine Learning</a:t>
                      </a:r>
                      <a:r>
                        <a:rPr sz="11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Model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65"/>
                        </a:lnSpc>
                      </a:pPr>
                      <a:r>
                        <a:rPr sz="1100" dirty="0">
                          <a:latin typeface="Arial MT"/>
                          <a:cs typeface="Arial MT"/>
                        </a:rPr>
                        <a:t>Image</a:t>
                      </a:r>
                      <a:r>
                        <a:rPr sz="11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Recognition</a:t>
                      </a:r>
                      <a:r>
                        <a:rPr sz="11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Model</a:t>
                      </a:r>
                      <a:r>
                        <a:rPr sz="11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latin typeface="Arial MT"/>
                          <a:cs typeface="Arial MT"/>
                        </a:rPr>
                        <a:t>(CNN)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991">
                <a:tc>
                  <a:txBody>
                    <a:bodyPr/>
                    <a:lstStyle/>
                    <a:p>
                      <a:pPr marR="158115" algn="r">
                        <a:lnSpc>
                          <a:spcPts val="1265"/>
                        </a:lnSpc>
                      </a:pPr>
                      <a:r>
                        <a:rPr sz="1100" spc="-5" dirty="0">
                          <a:latin typeface="Arial MT"/>
                          <a:cs typeface="Arial MT"/>
                        </a:rPr>
                        <a:t>5.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65"/>
                        </a:lnSpc>
                      </a:pPr>
                      <a:r>
                        <a:rPr sz="1100" spc="-5" dirty="0">
                          <a:latin typeface="Arial MT"/>
                          <a:cs typeface="Arial MT"/>
                        </a:rPr>
                        <a:t>Infrastructure</a:t>
                      </a:r>
                      <a:r>
                        <a:rPr sz="11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(Server</a:t>
                      </a:r>
                      <a:r>
                        <a:rPr sz="1100" dirty="0">
                          <a:latin typeface="Arial MT"/>
                          <a:cs typeface="Arial MT"/>
                        </a:rPr>
                        <a:t> /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 Cloud)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65"/>
                        </a:lnSpc>
                      </a:pPr>
                      <a:r>
                        <a:rPr sz="1100" spc="-5" dirty="0">
                          <a:latin typeface="Arial MT"/>
                          <a:cs typeface="Arial MT"/>
                        </a:rPr>
                        <a:t>Application Deployment</a:t>
                      </a:r>
                      <a:r>
                        <a:rPr sz="11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latin typeface="Arial MT"/>
                          <a:cs typeface="Arial MT"/>
                        </a:rPr>
                        <a:t>on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 Cloud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65"/>
                        </a:lnSpc>
                      </a:pPr>
                      <a:r>
                        <a:rPr sz="1100" dirty="0">
                          <a:latin typeface="Arial MT"/>
                          <a:cs typeface="Arial MT"/>
                        </a:rPr>
                        <a:t>IBM</a:t>
                      </a:r>
                      <a:r>
                        <a:rPr sz="1100" spc="-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Cloud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901700" y="2120905"/>
            <a:ext cx="245745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5" dirty="0">
                <a:latin typeface="Arial"/>
                <a:cs typeface="Arial"/>
              </a:rPr>
              <a:t>Table-2:</a:t>
            </a:r>
            <a:r>
              <a:rPr sz="1100" b="1" spc="25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Application</a:t>
            </a:r>
            <a:r>
              <a:rPr sz="1100" b="1" spc="10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Characteristics:</a:t>
            </a:r>
            <a:endParaRPr sz="11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914400" y="2421636"/>
          <a:ext cx="8938260" cy="8489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45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0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82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015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8995">
                <a:tc>
                  <a:txBody>
                    <a:bodyPr/>
                    <a:lstStyle/>
                    <a:p>
                      <a:pPr marR="129539" algn="r">
                        <a:lnSpc>
                          <a:spcPts val="1250"/>
                        </a:lnSpc>
                      </a:pPr>
                      <a:r>
                        <a:rPr sz="1100" b="1" spc="-5" dirty="0">
                          <a:latin typeface="Arial"/>
                          <a:cs typeface="Arial"/>
                        </a:rPr>
                        <a:t>S.No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50"/>
                        </a:lnSpc>
                      </a:pPr>
                      <a:r>
                        <a:rPr sz="1100" b="1" spc="-5" dirty="0">
                          <a:latin typeface="Arial"/>
                          <a:cs typeface="Arial"/>
                        </a:rPr>
                        <a:t>Characteristics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50"/>
                        </a:lnSpc>
                      </a:pPr>
                      <a:r>
                        <a:rPr sz="1100" b="1" spc="-5" dirty="0">
                          <a:latin typeface="Arial"/>
                          <a:cs typeface="Arial"/>
                        </a:rPr>
                        <a:t>Description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50"/>
                        </a:lnSpc>
                      </a:pPr>
                      <a:r>
                        <a:rPr sz="1100" b="1" spc="-5" dirty="0">
                          <a:latin typeface="Arial"/>
                          <a:cs typeface="Arial"/>
                        </a:rPr>
                        <a:t>Technology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6116">
                <a:tc>
                  <a:txBody>
                    <a:bodyPr/>
                    <a:lstStyle/>
                    <a:p>
                      <a:pPr marR="151765" algn="r">
                        <a:lnSpc>
                          <a:spcPts val="1210"/>
                        </a:lnSpc>
                      </a:pPr>
                      <a:r>
                        <a:rPr sz="1100" spc="-5" dirty="0">
                          <a:latin typeface="Arial MT"/>
                          <a:cs typeface="Arial MT"/>
                        </a:rPr>
                        <a:t>1.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10"/>
                        </a:lnSpc>
                      </a:pPr>
                      <a:r>
                        <a:rPr sz="1100" spc="-5" dirty="0">
                          <a:latin typeface="Arial MT"/>
                          <a:cs typeface="Arial MT"/>
                        </a:rPr>
                        <a:t>Open-Source</a:t>
                      </a:r>
                      <a:r>
                        <a:rPr sz="11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Frameworks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10"/>
                        </a:lnSpc>
                      </a:pPr>
                      <a:r>
                        <a:rPr sz="1100" spc="-5" dirty="0">
                          <a:latin typeface="Arial MT"/>
                          <a:cs typeface="Arial MT"/>
                        </a:rPr>
                        <a:t>List</a:t>
                      </a:r>
                      <a:r>
                        <a:rPr sz="11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latin typeface="Arial MT"/>
                          <a:cs typeface="Arial MT"/>
                        </a:rPr>
                        <a:t>the</a:t>
                      </a:r>
                      <a:r>
                        <a:rPr sz="11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latin typeface="Arial MT"/>
                          <a:cs typeface="Arial MT"/>
                        </a:rPr>
                        <a:t>open-source</a:t>
                      </a:r>
                      <a:r>
                        <a:rPr sz="11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latin typeface="Arial MT"/>
                          <a:cs typeface="Arial MT"/>
                        </a:rPr>
                        <a:t>frameworks</a:t>
                      </a:r>
                      <a:r>
                        <a:rPr sz="11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used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10"/>
                        </a:lnSpc>
                      </a:pPr>
                      <a:r>
                        <a:rPr sz="1100" spc="-5" dirty="0">
                          <a:latin typeface="Arial MT"/>
                          <a:cs typeface="Arial MT"/>
                        </a:rPr>
                        <a:t>Keras,</a:t>
                      </a:r>
                      <a:r>
                        <a:rPr sz="11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tensorflow,</a:t>
                      </a:r>
                      <a:r>
                        <a:rPr sz="110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pandas, numpy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7659">
                <a:tc>
                  <a:txBody>
                    <a:bodyPr/>
                    <a:lstStyle/>
                    <a:p>
                      <a:pPr marR="151765" algn="r">
                        <a:lnSpc>
                          <a:spcPts val="1265"/>
                        </a:lnSpc>
                      </a:pPr>
                      <a:r>
                        <a:rPr sz="1100" spc="-5" dirty="0">
                          <a:latin typeface="Arial MT"/>
                          <a:cs typeface="Arial MT"/>
                        </a:rPr>
                        <a:t>2.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65"/>
                        </a:lnSpc>
                      </a:pPr>
                      <a:r>
                        <a:rPr sz="1100" spc="-5" dirty="0">
                          <a:latin typeface="Arial MT"/>
                          <a:cs typeface="Arial MT"/>
                        </a:rPr>
                        <a:t>Scalable</a:t>
                      </a:r>
                      <a:r>
                        <a:rPr sz="110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latin typeface="Arial MT"/>
                          <a:cs typeface="Arial MT"/>
                        </a:rPr>
                        <a:t>Architecture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 marR="455930" indent="-635">
                        <a:lnSpc>
                          <a:spcPts val="1270"/>
                        </a:lnSpc>
                      </a:pPr>
                      <a:r>
                        <a:rPr sz="1100" dirty="0">
                          <a:latin typeface="Arial MT"/>
                          <a:cs typeface="Arial MT"/>
                        </a:rPr>
                        <a:t>Justify the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scalability of architecture </a:t>
                      </a:r>
                      <a:r>
                        <a:rPr sz="1100" dirty="0">
                          <a:latin typeface="Arial MT"/>
                          <a:cs typeface="Arial MT"/>
                        </a:rPr>
                        <a:t>(3 – tier, </a:t>
                      </a:r>
                      <a:r>
                        <a:rPr sz="1100" spc="-29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Micro-services)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65"/>
                        </a:lnSpc>
                      </a:pPr>
                      <a:r>
                        <a:rPr sz="1100" spc="-5" dirty="0">
                          <a:latin typeface="Arial MT"/>
                          <a:cs typeface="Arial MT"/>
                        </a:rPr>
                        <a:t>Flask</a:t>
                      </a:r>
                      <a:r>
                        <a:rPr sz="11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Microservice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164</Words>
  <Application>Microsoft Office PowerPoint</Application>
  <PresentationFormat>Custom</PresentationFormat>
  <Paragraphs>48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Arial MT</vt:lpstr>
      <vt:lpstr>Calibri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Word - Technology Stack - Template[1].docx</dc:title>
  <dc:creator>hari0</dc:creator>
  <cp:lastModifiedBy>joshua kl 69</cp:lastModifiedBy>
  <cp:revision>1</cp:revision>
  <dcterms:created xsi:type="dcterms:W3CDTF">2022-11-03T09:40:32Z</dcterms:created>
  <dcterms:modified xsi:type="dcterms:W3CDTF">2022-11-03T09:41:28Z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2022-10-18T00:00:00Z</vt:filetime>
  </property>
  <property fmtid="{D5CDD505-2E9C-101B-9397-08002B2CF9AE}" pid="3" name="LastSaved">
    <vt:filetime>2022-11-03T00:00:00Z</vt:filetime>
  </property>
</Properties>
</file>