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3010" y="876469"/>
            <a:ext cx="6078855" cy="444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Planning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Project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Template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(Product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Backlog,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Sprint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Planning, </a:t>
            </a:r>
            <a:r>
              <a:rPr sz="1200" b="1" dirty="0">
                <a:latin typeface="Arial"/>
                <a:cs typeface="Arial"/>
              </a:rPr>
              <a:t>Stories,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Story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points)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00340"/>
              </p:ext>
            </p:extLst>
          </p:nvPr>
        </p:nvGraphicFramePr>
        <p:xfrm>
          <a:off x="2560573" y="1498346"/>
          <a:ext cx="5938520" cy="830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115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22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October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2022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PNT2022TMID</a:t>
                      </a:r>
                      <a:r>
                        <a:rPr lang="en-US" sz="1100" spc="-5" dirty="0">
                          <a:latin typeface="Arial MT"/>
                          <a:cs typeface="Arial MT"/>
                        </a:rPr>
                        <a:t>45157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4097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-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Novel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Handwritten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Digit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 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583307"/>
            <a:ext cx="4011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Product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Backlog,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Sprint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Schedule,</a:t>
            </a:r>
            <a:r>
              <a:rPr sz="1100" b="1" dirty="0">
                <a:latin typeface="Arial"/>
                <a:cs typeface="Arial"/>
              </a:rPr>
              <a:t> and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Estimation </a:t>
            </a:r>
            <a:r>
              <a:rPr sz="1100" b="1" dirty="0">
                <a:latin typeface="Arial"/>
                <a:cs typeface="Arial"/>
              </a:rPr>
              <a:t>(4</a:t>
            </a:r>
            <a:r>
              <a:rPr sz="1100" b="1" spc="-5" dirty="0">
                <a:latin typeface="Arial"/>
                <a:cs typeface="Arial"/>
              </a:rPr>
              <a:t> Marks)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2882519"/>
          <a:ext cx="9233532" cy="2114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703"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3525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Functional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Requirement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(Epic)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45110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Points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Members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11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Home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7475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As a user,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 can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 that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needs to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recognized.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8953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Hariharan 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Karthikeyan 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Gowrav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Krishna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Kousic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042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31140">
                        <a:lnSpc>
                          <a:spcPts val="1140"/>
                        </a:lnSpc>
                        <a:spcBef>
                          <a:spcPts val="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 user,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 can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 the application feature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recognize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uploaded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89535">
                        <a:lnSpc>
                          <a:spcPct val="957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Hariharan 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Karthikeyan 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Gowrav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Krishna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Kousic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12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7526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 user,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 can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download the processed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input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Low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8953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Hariharan 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Karthikeyan 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Gowrav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Krishna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Kousic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4935092"/>
            <a:ext cx="36302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Project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Tracker,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Velocity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 Burndown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Chart: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(4</a:t>
            </a:r>
            <a:r>
              <a:rPr sz="1100" b="1" dirty="0">
                <a:latin typeface="Arial"/>
                <a:cs typeface="Arial"/>
              </a:rPr>
              <a:t> Marks)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400" y="5234305"/>
          <a:ext cx="9025253" cy="116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388"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6258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otal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Points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Duration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6990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000" b="1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(Planned)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8161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Story Points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Completed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(as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08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Planned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Date)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5593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Release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000" b="1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(Actual)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Oct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Oct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Oct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31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Oct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05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Nov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06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Nov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Sprint-3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07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Nov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Nov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13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Nov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762"/>
            <a:ext cx="607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72B4D"/>
                </a:solidFill>
                <a:latin typeface="Arial"/>
                <a:cs typeface="Arial"/>
              </a:rPr>
              <a:t>Velocity: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325751"/>
            <a:ext cx="11677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172B4D"/>
                </a:solidFill>
                <a:latin typeface="Arial"/>
                <a:cs typeface="Arial"/>
              </a:rPr>
              <a:t>Burndown</a:t>
            </a:r>
            <a:r>
              <a:rPr sz="1100" b="1" spc="-60" dirty="0">
                <a:solidFill>
                  <a:srgbClr val="172B4D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72B4D"/>
                </a:solidFill>
                <a:latin typeface="Arial"/>
                <a:cs typeface="Arial"/>
              </a:rPr>
              <a:t>Chart: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848" y="1217171"/>
            <a:ext cx="4484593" cy="641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933" y="2918702"/>
            <a:ext cx="8460544" cy="3535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256</Words>
  <Application>Microsoft Office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2022-11-03T09:45:58Z</dcterms:created>
  <dcterms:modified xsi:type="dcterms:W3CDTF">2022-11-03T09:47:21Z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2022-11-03T00:00:00Z</vt:filetime>
  </property>
</Properties>
</file>