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4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891" y="503936"/>
            <a:ext cx="143383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92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Project Design Phase-I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21492"/>
              </p:ext>
            </p:extLst>
          </p:nvPr>
        </p:nvGraphicFramePr>
        <p:xfrm>
          <a:off x="914704" y="1126489"/>
          <a:ext cx="5727065" cy="86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01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October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100" spc="-5">
                          <a:latin typeface="Calibri"/>
                          <a:cs typeface="Calibri"/>
                        </a:rPr>
                        <a:t>45157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0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0510">
                        <a:lnSpc>
                          <a:spcPts val="132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Novel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Handwritten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Digit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262885"/>
            <a:ext cx="3602990" cy="48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Solution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Architecture: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Novel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Method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Handwritten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Digit Recognition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19" y="3228095"/>
            <a:ext cx="6614925" cy="2430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2022-11-03T09:21:13Z</dcterms:created>
  <dcterms:modified xsi:type="dcterms:W3CDTF">2022-11-03T09:22:55Z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2022-11-03T00:00:00Z</vt:filetime>
  </property>
</Properties>
</file>