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683" y="881223"/>
            <a:ext cx="25393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Arial MT"/>
                <a:cs typeface="Arial MT"/>
              </a:rPr>
              <a:t>Literature</a:t>
            </a:r>
            <a:r>
              <a:rPr dirty="0" sz="2600" spc="-80">
                <a:latin typeface="Arial MT"/>
                <a:cs typeface="Arial MT"/>
              </a:rPr>
              <a:t> </a:t>
            </a:r>
            <a:r>
              <a:rPr dirty="0" sz="2600" spc="-5">
                <a:latin typeface="Arial MT"/>
                <a:cs typeface="Arial MT"/>
              </a:rPr>
              <a:t>Survey</a:t>
            </a:r>
            <a:endParaRPr sz="26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2438400"/>
          <a:ext cx="6991350" cy="636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1333500"/>
                <a:gridCol w="889000"/>
                <a:gridCol w="1016000"/>
                <a:gridCol w="812800"/>
                <a:gridCol w="965200"/>
                <a:gridCol w="1397000"/>
              </a:tblGrid>
              <a:tr h="4572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S.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Title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5405">
                        <a:lnSpc>
                          <a:spcPts val="1260"/>
                        </a:lnSpc>
                        <a:spcBef>
                          <a:spcPts val="590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Year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Publicatio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Authors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74295">
                        <a:lnSpc>
                          <a:spcPts val="1260"/>
                        </a:lnSpc>
                        <a:spcBef>
                          <a:spcPts val="59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Publishe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66700">
                        <a:lnSpc>
                          <a:spcPts val="1260"/>
                        </a:lnSpc>
                        <a:spcBef>
                          <a:spcPts val="59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Them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o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f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Paper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91160">
                        <a:lnSpc>
                          <a:spcPts val="1260"/>
                        </a:lnSpc>
                        <a:spcBef>
                          <a:spcPts val="590"/>
                        </a:spcBef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Advantage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&amp;  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Limitations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26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7310">
                        <a:lnSpc>
                          <a:spcPts val="1260"/>
                        </a:lnSpc>
                        <a:spcBef>
                          <a:spcPts val="6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Exploration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CNN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Features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Online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Handwriting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Recognition.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2020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8580">
                        <a:lnSpc>
                          <a:spcPts val="1260"/>
                        </a:lnSpc>
                        <a:spcBef>
                          <a:spcPts val="6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Subhasis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Mandal, S.R.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Mahadeva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Prasann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an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Suresh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Sundaram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IEEE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  <a:spcBef>
                          <a:spcPts val="55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CN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N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69850" marR="158115">
                        <a:lnSpc>
                          <a:spcPts val="1260"/>
                        </a:lnSpc>
                        <a:spcBef>
                          <a:spcPts val="6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architectur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e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capable of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processing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online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handwriting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without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having to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convert it to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image.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80645">
                        <a:lnSpc>
                          <a:spcPts val="1260"/>
                        </a:lnSpc>
                        <a:spcBef>
                          <a:spcPts val="64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The proposed CNN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characteristics are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shown to be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effective</a:t>
                      </a:r>
                      <a:r>
                        <a:rPr dirty="0" sz="1100" spc="2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character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large.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 marR="5778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But, if two words are </a:t>
                      </a:r>
                      <a:r>
                        <a:rPr dirty="0" sz="1100" spc="-3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too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near,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recognized as one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word.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19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09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9017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Neural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Network </a:t>
                      </a:r>
                      <a:r>
                        <a:rPr dirty="0" sz="1100" spc="-2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based Handwritten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Character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Recognition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system.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2020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890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S.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Mori,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C.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75">
                          <a:latin typeface="Arial MT"/>
                          <a:cs typeface="Arial MT"/>
                        </a:rPr>
                        <a:t>Y.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Suen and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Kamamoto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IEEE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8826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It is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type of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handwriting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recognition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that consists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of various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stages like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preprocessi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n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g,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classificatio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n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and post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processing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stages.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8826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paper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presents </a:t>
                      </a:r>
                      <a:r>
                        <a:rPr dirty="0" sz="1100" spc="-2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novel neural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network based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offline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character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recognition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system.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 marR="243840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But,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not </a:t>
                      </a:r>
                      <a:r>
                        <a:rPr dirty="0" sz="1100" spc="-2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include feature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extraction.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09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3.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3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7493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Handwritten Digit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Recognition Using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KNeares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Neighbo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r 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Classifier.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2021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3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85420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Babu,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Venkatesh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Chinth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IEEE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731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8826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12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discove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r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minimum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distances,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Euclidean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minimum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distance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criterion is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utilized, and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digits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are </a:t>
                      </a:r>
                      <a:r>
                        <a:rPr dirty="0" sz="1100" spc="-2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classified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using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KNN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classifier.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5405">
                        <a:lnSpc>
                          <a:spcPts val="1260"/>
                        </a:lnSpc>
                        <a:spcBef>
                          <a:spcPts val="62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The recognition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method has an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average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accuracy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of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66675">
                        <a:lnSpc>
                          <a:spcPts val="1245"/>
                        </a:lnSpc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96.94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percent.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 marR="11176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But, The time it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takes to classify or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estimat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somethin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g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is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slow,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especially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when the training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set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huge.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914400"/>
          <a:ext cx="6991350" cy="430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1333500"/>
                <a:gridCol w="889000"/>
                <a:gridCol w="1016000"/>
                <a:gridCol w="812800"/>
                <a:gridCol w="965200"/>
                <a:gridCol w="1397000"/>
              </a:tblGrid>
              <a:tr h="222249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4.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152400">
                        <a:lnSpc>
                          <a:spcPts val="1260"/>
                        </a:lnSpc>
                        <a:spcBef>
                          <a:spcPts val="57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Optical Character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Recognitio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usin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g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KNN on Custom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Dataset.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2021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Hazra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,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2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.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K.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,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69215" marR="172720">
                        <a:lnSpc>
                          <a:spcPts val="1260"/>
                        </a:lnSpc>
                        <a:spcBef>
                          <a:spcPts val="6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Singh,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D.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P., </a:t>
                      </a:r>
                      <a:r>
                        <a:rPr dirty="0" sz="1100" spc="-2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&amp;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Daga,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IEEE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88265">
                        <a:lnSpc>
                          <a:spcPts val="1260"/>
                        </a:lnSpc>
                        <a:spcBef>
                          <a:spcPts val="57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It works well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with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multimodal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classes due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to the fact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that its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conclusio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i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based on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small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neighborhoo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comparable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targets.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12395">
                        <a:lnSpc>
                          <a:spcPts val="1260"/>
                        </a:lnSpc>
                        <a:spcBef>
                          <a:spcPts val="57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Regardless of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whether the target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multimodal, </a:t>
                      </a:r>
                      <a:r>
                        <a:rPr dirty="0" sz="1100" spc="-2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the technique can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lead to high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precision in any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instance.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675" marR="1276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But, the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computation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cost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is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rather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large.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01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5.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90170">
                        <a:lnSpc>
                          <a:spcPts val="1260"/>
                        </a:lnSpc>
                        <a:spcBef>
                          <a:spcPts val="64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Handwriting 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Text 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Recognitio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Base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Faster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R-CNN.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12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2020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J.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Pradeep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IEEE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72390">
                        <a:lnSpc>
                          <a:spcPts val="1260"/>
                        </a:lnSpc>
                        <a:spcBef>
                          <a:spcPts val="64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Region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Proposal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Networks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(RPN) are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1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novel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network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structur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tha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 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are used for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HCR.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12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35255">
                        <a:lnSpc>
                          <a:spcPts val="1260"/>
                        </a:lnSpc>
                        <a:spcBef>
                          <a:spcPts val="640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system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mainly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focuses on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maintaining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accuracy and also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text recognition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speed is also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increased.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7310" marR="5651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But, if two words are </a:t>
                      </a:r>
                      <a:r>
                        <a:rPr dirty="0" sz="1100" spc="-2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too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near,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is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recognized as one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word.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12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terms:created xsi:type="dcterms:W3CDTF">2022-11-03T05:28:50Z</dcterms:created>
  <dcterms:modified xsi:type="dcterms:W3CDTF">2022-11-03T05:28:50Z</dcterms:modified>
</cp:coreProperties>
</file>