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61" y="-28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8027" y="891037"/>
            <a:ext cx="248983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Project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Design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Phase-II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Flow </a:t>
            </a:r>
            <a:r>
              <a:rPr sz="1200" b="1" spc="-5" dirty="0">
                <a:latin typeface="Arial"/>
                <a:cs typeface="Arial"/>
              </a:rPr>
              <a:t>Diagram</a:t>
            </a:r>
            <a:r>
              <a:rPr sz="1200" b="1" dirty="0">
                <a:latin typeface="Arial"/>
                <a:cs typeface="Arial"/>
              </a:rPr>
              <a:t> &amp;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User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Stories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38457"/>
              </p:ext>
            </p:extLst>
          </p:nvPr>
        </p:nvGraphicFramePr>
        <p:xfrm>
          <a:off x="2560319" y="1466088"/>
          <a:ext cx="5937250" cy="831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14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October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2022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97">
                <a:tc>
                  <a:txBody>
                    <a:bodyPr/>
                    <a:lstStyle/>
                    <a:p>
                      <a:pPr marL="6858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PNT2022TMID</a:t>
                      </a:r>
                      <a:r>
                        <a:rPr lang="en-US" sz="1100" spc="-5" dirty="0">
                          <a:latin typeface="Arial MT"/>
                          <a:cs typeface="Arial MT"/>
                        </a:rPr>
                        <a:t>45157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59">
                <a:tc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39700" indent="-635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Project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Novel</a:t>
                      </a:r>
                      <a:r>
                        <a:rPr sz="11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Handwritten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Digit </a:t>
                      </a:r>
                      <a:r>
                        <a:rPr sz="1100" spc="-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Recognition 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Marks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550673"/>
            <a:ext cx="3604260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Data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Flow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Diagrams: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Novel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Method</a:t>
            </a:r>
            <a:r>
              <a:rPr sz="1100" dirty="0">
                <a:latin typeface="Arial MT"/>
                <a:cs typeface="Arial MT"/>
              </a:rPr>
              <a:t> 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Handwritten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Digit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Recognition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2" y="3124200"/>
            <a:ext cx="9241535" cy="25938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513"/>
            <a:ext cx="8502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User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Stories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88720"/>
          <a:ext cx="9206228" cy="1650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22580">
                        <a:lnSpc>
                          <a:spcPct val="955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Functional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uir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(Epic)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2395">
                        <a:lnSpc>
                          <a:spcPts val="1140"/>
                        </a:lnSpc>
                        <a:spcBef>
                          <a:spcPts val="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Story </a:t>
                      </a:r>
                      <a:r>
                        <a:rPr sz="1000" b="1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User Story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Acceptance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criteria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Priority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Release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pPr marL="67945" marR="332105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Customer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000" spc="4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eb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Home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USN-1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1765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user, I can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 that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needs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recognized.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3335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 can choose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that is in 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local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storage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67945" marR="33210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Customer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000" spc="4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eb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Home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USN-2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2446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 user,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application feature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recognize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uploaded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0957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am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able 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view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output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83">
                <a:tc>
                  <a:txBody>
                    <a:bodyPr/>
                    <a:lstStyle/>
                    <a:p>
                      <a:pPr marL="67945" marR="332105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Customer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000" spc="45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eb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Home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USN-3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858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user,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download 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processed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input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20014" algn="just">
                        <a:lnSpc>
                          <a:spcPct val="955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am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able to download the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output to 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local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storage.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Low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5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Sprint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175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MT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Data_Flow_Diagrams_and_User_Stories_1.docx</dc:title>
  <dc:creator>hari0</dc:creator>
  <cp:lastModifiedBy>joshua kl 69</cp:lastModifiedBy>
  <cp:revision>1</cp:revision>
  <dcterms:created xsi:type="dcterms:W3CDTF">2022-11-03T09:35:54Z</dcterms:created>
  <dcterms:modified xsi:type="dcterms:W3CDTF">2022-11-03T09:38:11Z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2022-10-18T00:00:00Z</vt:filetime>
  </property>
  <property fmtid="{D5CDD505-2E9C-101B-9397-08002B2CF9AE}" pid="3" name="LastSaved">
    <vt:filetime>2022-11-03T00:00:00Z</vt:filetime>
  </property>
</Properties>
</file>