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4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819" y="502412"/>
            <a:ext cx="182118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lnSpc>
                <a:spcPct val="1092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Project Design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Phase-I 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Proposed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Solution Template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92228"/>
              </p:ext>
            </p:extLst>
          </p:nvPr>
        </p:nvGraphicFramePr>
        <p:xfrm>
          <a:off x="914704" y="1126489"/>
          <a:ext cx="5727065" cy="877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September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>
                          <a:latin typeface="Calibri"/>
                          <a:cs typeface="Calibri"/>
                        </a:rPr>
                        <a:t>PNT2022TMID</a:t>
                      </a:r>
                      <a:r>
                        <a:rPr lang="en-US" sz="1100" spc="-5">
                          <a:latin typeface="Calibri"/>
                          <a:cs typeface="Calibri"/>
                        </a:rPr>
                        <a:t>45157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–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Novel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handwritten digit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system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276601"/>
            <a:ext cx="20110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Calibri"/>
                <a:cs typeface="Calibri"/>
              </a:rPr>
              <a:t>Proposed</a:t>
            </a:r>
            <a:r>
              <a:rPr sz="1300" b="1" spc="-3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Solution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Template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2900425"/>
          <a:ext cx="6022975" cy="385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764">
                <a:tc>
                  <a:txBody>
                    <a:bodyPr/>
                    <a:lstStyle/>
                    <a:p>
                      <a:pPr marR="213995" algn="r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S.No.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Parameter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00">
                <a:tc>
                  <a:txBody>
                    <a:bodyPr/>
                    <a:lstStyle/>
                    <a:p>
                      <a:pPr marR="23495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Statement (Problem</a:t>
                      </a:r>
                      <a:r>
                        <a:rPr sz="1100" spc="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solved)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Extracting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handwritten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digits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images.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R="234950" algn="r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Idea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AI/ML packages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analyse,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train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statement.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783">
                <a:tc>
                  <a:txBody>
                    <a:bodyPr/>
                    <a:lstStyle/>
                    <a:p>
                      <a:pPr marR="234950" algn="r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Novelty</a:t>
                      </a:r>
                      <a:r>
                        <a:rPr sz="1100" spc="-2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-2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Uniqueness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recognize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varieties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handwriting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patterns.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374">
                <a:tc>
                  <a:txBody>
                    <a:bodyPr/>
                    <a:lstStyle/>
                    <a:p>
                      <a:pPr marR="234950" algn="r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Satisfaction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This system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recognize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number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117475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plates 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vehicles,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postal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codes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numbers </a:t>
                      </a:r>
                      <a:r>
                        <a:rPr sz="11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etc…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R="234950" algn="r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Model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(Revenue</a:t>
                      </a:r>
                      <a:r>
                        <a:rPr sz="1100" spc="-2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Model)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can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integrated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340360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into any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pricing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 will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usage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model.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R="234950" algn="r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Scalability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extended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recognizing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letters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278765">
                        <a:lnSpc>
                          <a:spcPct val="1018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English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 a base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testing and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even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extended to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different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languages.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joshua kl 69</cp:lastModifiedBy>
  <cp:revision>1</cp:revision>
  <dcterms:created xsi:type="dcterms:W3CDTF">2022-11-03T09:14:17Z</dcterms:created>
  <dcterms:modified xsi:type="dcterms:W3CDTF">2022-11-03T09:16:08Z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2022-11-03T00:00:00Z</vt:filetime>
  </property>
</Properties>
</file>