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20104100" cy="12312650"/>
  <p:notesSz cx="20104100" cy="12312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816921"/>
            <a:ext cx="17088486" cy="2585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895084"/>
            <a:ext cx="14072870" cy="3078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831909"/>
            <a:ext cx="8745284" cy="8126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831909"/>
            <a:ext cx="8745284" cy="8126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image" Target="../media/image17.png"/><Relationship Id="rId24" Type="http://schemas.openxmlformats.org/officeDocument/2006/relationships/image" Target="../media/image18.png"/><Relationship Id="rId25" Type="http://schemas.openxmlformats.org/officeDocument/2006/relationships/image" Target="../media/image19.png"/><Relationship Id="rId26" Type="http://schemas.openxmlformats.org/officeDocument/2006/relationships/image" Target="../media/image20.png"/><Relationship Id="rId27" Type="http://schemas.openxmlformats.org/officeDocument/2006/relationships/image" Target="../media/image21.png"/><Relationship Id="rId28" Type="http://schemas.openxmlformats.org/officeDocument/2006/relationships/image" Target="../media/image22.png"/><Relationship Id="rId29" Type="http://schemas.openxmlformats.org/officeDocument/2006/relationships/image" Target="../media/image23.png"/><Relationship Id="rId30" Type="http://schemas.openxmlformats.org/officeDocument/2006/relationships/image" Target="../media/image24.png"/><Relationship Id="rId31" Type="http://schemas.openxmlformats.org/officeDocument/2006/relationships/image" Target="../media/image25.png"/><Relationship Id="rId32" Type="http://schemas.openxmlformats.org/officeDocument/2006/relationships/image" Target="../media/image26.png"/><Relationship Id="rId33" Type="http://schemas.openxmlformats.org/officeDocument/2006/relationships/image" Target="../media/image27.png"/><Relationship Id="rId34" Type="http://schemas.openxmlformats.org/officeDocument/2006/relationships/image" Target="../media/image28.png"/><Relationship Id="rId35" Type="http://schemas.openxmlformats.org/officeDocument/2006/relationships/image" Target="../media/image29.png"/><Relationship Id="rId36" Type="http://schemas.openxmlformats.org/officeDocument/2006/relationships/image" Target="../media/image30.png"/><Relationship Id="rId37" Type="http://schemas.openxmlformats.org/officeDocument/2006/relationships/image" Target="../media/image31.png"/><Relationship Id="rId38" Type="http://schemas.openxmlformats.org/officeDocument/2006/relationships/image" Target="../media/image32.png"/><Relationship Id="rId39" Type="http://schemas.openxmlformats.org/officeDocument/2006/relationships/image" Target="../media/image33.png"/><Relationship Id="rId40" Type="http://schemas.openxmlformats.org/officeDocument/2006/relationships/image" Target="../media/image34.png"/><Relationship Id="rId41" Type="http://schemas.openxmlformats.org/officeDocument/2006/relationships/image" Target="../media/image35.png"/><Relationship Id="rId42" Type="http://schemas.openxmlformats.org/officeDocument/2006/relationships/image" Target="../media/image36.png"/><Relationship Id="rId43" Type="http://schemas.openxmlformats.org/officeDocument/2006/relationships/image" Target="../media/image37.png"/><Relationship Id="rId44" Type="http://schemas.openxmlformats.org/officeDocument/2006/relationships/image" Target="../media/image38.png"/><Relationship Id="rId45" Type="http://schemas.openxmlformats.org/officeDocument/2006/relationships/image" Target="../media/image39.png"/><Relationship Id="rId46" Type="http://schemas.openxmlformats.org/officeDocument/2006/relationships/image" Target="../media/image40.png"/><Relationship Id="rId47" Type="http://schemas.openxmlformats.org/officeDocument/2006/relationships/image" Target="../media/image41.png"/><Relationship Id="rId48" Type="http://schemas.openxmlformats.org/officeDocument/2006/relationships/image" Target="../media/image42.png"/><Relationship Id="rId49" Type="http://schemas.openxmlformats.org/officeDocument/2006/relationships/image" Target="../media/image43.png"/><Relationship Id="rId50" Type="http://schemas.openxmlformats.org/officeDocument/2006/relationships/image" Target="../media/image44.png"/><Relationship Id="rId51" Type="http://schemas.openxmlformats.org/officeDocument/2006/relationships/image" Target="../media/image45.png"/><Relationship Id="rId52" Type="http://schemas.openxmlformats.org/officeDocument/2006/relationships/image" Target="../media/image46.png"/><Relationship Id="rId53" Type="http://schemas.openxmlformats.org/officeDocument/2006/relationships/image" Target="../media/image47.png"/><Relationship Id="rId54" Type="http://schemas.openxmlformats.org/officeDocument/2006/relationships/image" Target="../media/image48.png"/><Relationship Id="rId55" Type="http://schemas.openxmlformats.org/officeDocument/2006/relationships/image" Target="../media/image49.png"/><Relationship Id="rId56" Type="http://schemas.openxmlformats.org/officeDocument/2006/relationships/image" Target="../media/image50.png"/><Relationship Id="rId57" Type="http://schemas.openxmlformats.org/officeDocument/2006/relationships/image" Target="../media/image51.png"/><Relationship Id="rId58" Type="http://schemas.openxmlformats.org/officeDocument/2006/relationships/image" Target="../media/image52.png"/><Relationship Id="rId59" Type="http://schemas.openxmlformats.org/officeDocument/2006/relationships/image" Target="../media/image53.png"/><Relationship Id="rId60" Type="http://schemas.openxmlformats.org/officeDocument/2006/relationships/image" Target="../media/image54.png"/><Relationship Id="rId61" Type="http://schemas.openxmlformats.org/officeDocument/2006/relationships/image" Target="../media/image55.png"/><Relationship Id="rId62" Type="http://schemas.openxmlformats.org/officeDocument/2006/relationships/image" Target="../media/image56.png"/><Relationship Id="rId63" Type="http://schemas.openxmlformats.org/officeDocument/2006/relationships/image" Target="../media/image57.png"/><Relationship Id="rId64" Type="http://schemas.openxmlformats.org/officeDocument/2006/relationships/image" Target="../media/image58.png"/><Relationship Id="rId65" Type="http://schemas.openxmlformats.org/officeDocument/2006/relationships/image" Target="../media/image59.png"/><Relationship Id="rId66" Type="http://schemas.openxmlformats.org/officeDocument/2006/relationships/image" Target="../media/image60.png"/><Relationship Id="rId67" Type="http://schemas.openxmlformats.org/officeDocument/2006/relationships/image" Target="../media/image61.png"/><Relationship Id="rId68" Type="http://schemas.openxmlformats.org/officeDocument/2006/relationships/image" Target="../media/image62.png"/><Relationship Id="rId69" Type="http://schemas.openxmlformats.org/officeDocument/2006/relationships/image" Target="../media/image63.png"/><Relationship Id="rId70" Type="http://schemas.openxmlformats.org/officeDocument/2006/relationships/image" Target="../media/image64.png"/><Relationship Id="rId71" Type="http://schemas.openxmlformats.org/officeDocument/2006/relationships/image" Target="../media/image65.png"/><Relationship Id="rId72" Type="http://schemas.openxmlformats.org/officeDocument/2006/relationships/image" Target="../media/image66.png"/><Relationship Id="rId73" Type="http://schemas.openxmlformats.org/officeDocument/2006/relationships/image" Target="../media/image67.png"/><Relationship Id="rId74" Type="http://schemas.openxmlformats.org/officeDocument/2006/relationships/image" Target="../media/image68.png"/><Relationship Id="rId75" Type="http://schemas.openxmlformats.org/officeDocument/2006/relationships/image" Target="../media/image69.png"/><Relationship Id="rId76" Type="http://schemas.openxmlformats.org/officeDocument/2006/relationships/image" Target="../media/image70.png"/><Relationship Id="rId77" Type="http://schemas.openxmlformats.org/officeDocument/2006/relationships/image" Target="../media/image71.png"/><Relationship Id="rId78" Type="http://schemas.openxmlformats.org/officeDocument/2006/relationships/image" Target="../media/image72.png"/><Relationship Id="rId79" Type="http://schemas.openxmlformats.org/officeDocument/2006/relationships/image" Target="../media/image73.png"/><Relationship Id="rId80" Type="http://schemas.openxmlformats.org/officeDocument/2006/relationships/image" Target="../media/image74.png"/><Relationship Id="rId81" Type="http://schemas.openxmlformats.org/officeDocument/2006/relationships/image" Target="../media/image75.png"/><Relationship Id="rId82" Type="http://schemas.openxmlformats.org/officeDocument/2006/relationships/image" Target="../media/image76.png"/><Relationship Id="rId83" Type="http://schemas.openxmlformats.org/officeDocument/2006/relationships/image" Target="../media/image77.png"/><Relationship Id="rId84" Type="http://schemas.openxmlformats.org/officeDocument/2006/relationships/image" Target="../media/image78.png"/><Relationship Id="rId85" Type="http://schemas.openxmlformats.org/officeDocument/2006/relationships/image" Target="../media/image79.png"/><Relationship Id="rId86" Type="http://schemas.openxmlformats.org/officeDocument/2006/relationships/image" Target="../media/image80.png"/><Relationship Id="rId87" Type="http://schemas.openxmlformats.org/officeDocument/2006/relationships/image" Target="../media/image81.png"/><Relationship Id="rId88" Type="http://schemas.openxmlformats.org/officeDocument/2006/relationships/image" Target="../media/image82.png"/><Relationship Id="rId89" Type="http://schemas.openxmlformats.org/officeDocument/2006/relationships/image" Target="../media/image83.png"/><Relationship Id="rId90" Type="http://schemas.openxmlformats.org/officeDocument/2006/relationships/image" Target="../media/image84.png"/><Relationship Id="rId91" Type="http://schemas.openxmlformats.org/officeDocument/2006/relationships/image" Target="../media/image85.png"/><Relationship Id="rId92" Type="http://schemas.openxmlformats.org/officeDocument/2006/relationships/image" Target="../media/image86.png"/><Relationship Id="rId93" Type="http://schemas.openxmlformats.org/officeDocument/2006/relationships/image" Target="../media/image87.png"/><Relationship Id="rId94" Type="http://schemas.openxmlformats.org/officeDocument/2006/relationships/image" Target="../media/image88.png"/><Relationship Id="rId95" Type="http://schemas.openxmlformats.org/officeDocument/2006/relationships/image" Target="../media/image89.png"/><Relationship Id="rId96" Type="http://schemas.openxmlformats.org/officeDocument/2006/relationships/image" Target="../media/image90.png"/><Relationship Id="rId97" Type="http://schemas.openxmlformats.org/officeDocument/2006/relationships/image" Target="../media/image91.png"/><Relationship Id="rId98" Type="http://schemas.openxmlformats.org/officeDocument/2006/relationships/image" Target="../media/image92.png"/><Relationship Id="rId99" Type="http://schemas.openxmlformats.org/officeDocument/2006/relationships/image" Target="../media/image93.png"/><Relationship Id="rId100" Type="http://schemas.openxmlformats.org/officeDocument/2006/relationships/image" Target="../media/image94.png"/><Relationship Id="rId101" Type="http://schemas.openxmlformats.org/officeDocument/2006/relationships/image" Target="../media/image95.png"/><Relationship Id="rId102" Type="http://schemas.openxmlformats.org/officeDocument/2006/relationships/image" Target="../media/image96.png"/><Relationship Id="rId103" Type="http://schemas.openxmlformats.org/officeDocument/2006/relationships/image" Target="../media/image97.png"/><Relationship Id="rId104" Type="http://schemas.openxmlformats.org/officeDocument/2006/relationships/image" Target="../media/image98.png"/><Relationship Id="rId105" Type="http://schemas.openxmlformats.org/officeDocument/2006/relationships/image" Target="../media/image99.png"/><Relationship Id="rId106" Type="http://schemas.openxmlformats.org/officeDocument/2006/relationships/image" Target="../media/image100.png"/><Relationship Id="rId107" Type="http://schemas.openxmlformats.org/officeDocument/2006/relationships/image" Target="../media/image101.png"/><Relationship Id="rId108" Type="http://schemas.openxmlformats.org/officeDocument/2006/relationships/image" Target="../media/image102.png"/><Relationship Id="rId109" Type="http://schemas.openxmlformats.org/officeDocument/2006/relationships/image" Target="../media/image103.png"/><Relationship Id="rId110" Type="http://schemas.openxmlformats.org/officeDocument/2006/relationships/image" Target="../media/image104.png"/><Relationship Id="rId111" Type="http://schemas.openxmlformats.org/officeDocument/2006/relationships/image" Target="../media/image105.png"/><Relationship Id="rId112" Type="http://schemas.openxmlformats.org/officeDocument/2006/relationships/image" Target="../media/image106.png"/><Relationship Id="rId113" Type="http://schemas.openxmlformats.org/officeDocument/2006/relationships/image" Target="../media/image107.png"/><Relationship Id="rId114" Type="http://schemas.openxmlformats.org/officeDocument/2006/relationships/image" Target="../media/image108.png"/><Relationship Id="rId115" Type="http://schemas.openxmlformats.org/officeDocument/2006/relationships/image" Target="../media/image109.png"/><Relationship Id="rId116" Type="http://schemas.openxmlformats.org/officeDocument/2006/relationships/image" Target="../media/image110.png"/><Relationship Id="rId117" Type="http://schemas.openxmlformats.org/officeDocument/2006/relationships/image" Target="../media/image111.png"/><Relationship Id="rId118" Type="http://schemas.openxmlformats.org/officeDocument/2006/relationships/image" Target="../media/image112.png"/><Relationship Id="rId119" Type="http://schemas.openxmlformats.org/officeDocument/2006/relationships/image" Target="../media/image113.png"/><Relationship Id="rId120" Type="http://schemas.openxmlformats.org/officeDocument/2006/relationships/image" Target="../media/image114.png"/><Relationship Id="rId121" Type="http://schemas.openxmlformats.org/officeDocument/2006/relationships/image" Target="../media/image115.png"/><Relationship Id="rId122" Type="http://schemas.openxmlformats.org/officeDocument/2006/relationships/image" Target="../media/image116.png"/><Relationship Id="rId123" Type="http://schemas.openxmlformats.org/officeDocument/2006/relationships/image" Target="../media/image117.png"/><Relationship Id="rId124" Type="http://schemas.openxmlformats.org/officeDocument/2006/relationships/image" Target="../media/image118.png"/><Relationship Id="rId125" Type="http://schemas.openxmlformats.org/officeDocument/2006/relationships/image" Target="../media/image119.png"/><Relationship Id="rId126" Type="http://schemas.openxmlformats.org/officeDocument/2006/relationships/image" Target="../media/image120.png"/><Relationship Id="rId127" Type="http://schemas.openxmlformats.org/officeDocument/2006/relationships/image" Target="../media/image121.png"/><Relationship Id="rId128" Type="http://schemas.openxmlformats.org/officeDocument/2006/relationships/image" Target="../media/image122.png"/><Relationship Id="rId129" Type="http://schemas.openxmlformats.org/officeDocument/2006/relationships/image" Target="../media/image123.png"/><Relationship Id="rId130" Type="http://schemas.openxmlformats.org/officeDocument/2006/relationships/image" Target="../media/image124.png"/><Relationship Id="rId131" Type="http://schemas.openxmlformats.org/officeDocument/2006/relationships/image" Target="../media/image125.png"/><Relationship Id="rId132" Type="http://schemas.openxmlformats.org/officeDocument/2006/relationships/image" Target="../media/image126.png"/><Relationship Id="rId133" Type="http://schemas.openxmlformats.org/officeDocument/2006/relationships/image" Target="../media/image127.png"/><Relationship Id="rId134" Type="http://schemas.openxmlformats.org/officeDocument/2006/relationships/image" Target="../media/image128.png"/><Relationship Id="rId135" Type="http://schemas.openxmlformats.org/officeDocument/2006/relationships/image" Target="../media/image129.png"/><Relationship Id="rId136" Type="http://schemas.openxmlformats.org/officeDocument/2006/relationships/image" Target="../media/image130.png"/><Relationship Id="rId137" Type="http://schemas.openxmlformats.org/officeDocument/2006/relationships/image" Target="../media/image131.png"/><Relationship Id="rId138" Type="http://schemas.openxmlformats.org/officeDocument/2006/relationships/image" Target="../media/image132.png"/><Relationship Id="rId139" Type="http://schemas.openxmlformats.org/officeDocument/2006/relationships/image" Target="../media/image133.png"/><Relationship Id="rId140" Type="http://schemas.openxmlformats.org/officeDocument/2006/relationships/image" Target="../media/image134.png"/><Relationship Id="rId141" Type="http://schemas.openxmlformats.org/officeDocument/2006/relationships/image" Target="../media/image135.png"/><Relationship Id="rId142" Type="http://schemas.openxmlformats.org/officeDocument/2006/relationships/image" Target="../media/image136.png"/><Relationship Id="rId143" Type="http://schemas.openxmlformats.org/officeDocument/2006/relationships/image" Target="../media/image137.png"/><Relationship Id="rId144" Type="http://schemas.openxmlformats.org/officeDocument/2006/relationships/image" Target="../media/image138.png"/><Relationship Id="rId145" Type="http://schemas.openxmlformats.org/officeDocument/2006/relationships/image" Target="../media/image139.png"/><Relationship Id="rId146" Type="http://schemas.openxmlformats.org/officeDocument/2006/relationships/image" Target="../media/image140.png"/><Relationship Id="rId147" Type="http://schemas.openxmlformats.org/officeDocument/2006/relationships/image" Target="../media/image14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2312650"/>
          </a:xfrm>
          <a:custGeom>
            <a:avLst/>
            <a:gdLst/>
            <a:ahLst/>
            <a:cxnLst/>
            <a:rect l="l" t="t" r="r" b="b"/>
            <a:pathLst>
              <a:path w="20104100" h="12312650">
                <a:moveTo>
                  <a:pt x="20104099" y="12312151"/>
                </a:moveTo>
                <a:lnTo>
                  <a:pt x="0" y="12312151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12312151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5955" y="69043"/>
            <a:ext cx="19934555" cy="12222480"/>
          </a:xfrm>
          <a:custGeom>
            <a:avLst/>
            <a:gdLst/>
            <a:ahLst/>
            <a:cxnLst/>
            <a:rect l="l" t="t" r="r" b="b"/>
            <a:pathLst>
              <a:path w="19934555" h="12222480">
                <a:moveTo>
                  <a:pt x="0" y="0"/>
                </a:moveTo>
                <a:lnTo>
                  <a:pt x="19934104" y="0"/>
                </a:lnTo>
                <a:lnTo>
                  <a:pt x="19934104" y="12222081"/>
                </a:lnTo>
                <a:lnTo>
                  <a:pt x="0" y="122220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971623" y="883738"/>
            <a:ext cx="557530" cy="333375"/>
          </a:xfrm>
          <a:custGeom>
            <a:avLst/>
            <a:gdLst/>
            <a:ahLst/>
            <a:cxnLst/>
            <a:rect l="l" t="t" r="r" b="b"/>
            <a:pathLst>
              <a:path w="557529" h="333375">
                <a:moveTo>
                  <a:pt x="368846" y="56527"/>
                </a:moveTo>
                <a:lnTo>
                  <a:pt x="366534" y="36144"/>
                </a:lnTo>
                <a:lnTo>
                  <a:pt x="360591" y="21882"/>
                </a:lnTo>
                <a:lnTo>
                  <a:pt x="352475" y="13487"/>
                </a:lnTo>
                <a:lnTo>
                  <a:pt x="343674" y="10731"/>
                </a:lnTo>
                <a:lnTo>
                  <a:pt x="338074" y="11849"/>
                </a:lnTo>
                <a:lnTo>
                  <a:pt x="332016" y="15278"/>
                </a:lnTo>
                <a:lnTo>
                  <a:pt x="325805" y="21183"/>
                </a:lnTo>
                <a:lnTo>
                  <a:pt x="319747" y="29718"/>
                </a:lnTo>
                <a:lnTo>
                  <a:pt x="329044" y="34328"/>
                </a:lnTo>
                <a:lnTo>
                  <a:pt x="336194" y="42506"/>
                </a:lnTo>
                <a:lnTo>
                  <a:pt x="340804" y="55003"/>
                </a:lnTo>
                <a:lnTo>
                  <a:pt x="342442" y="72618"/>
                </a:lnTo>
                <a:lnTo>
                  <a:pt x="334924" y="122326"/>
                </a:lnTo>
                <a:lnTo>
                  <a:pt x="315150" y="176949"/>
                </a:lnTo>
                <a:lnTo>
                  <a:pt x="287312" y="230263"/>
                </a:lnTo>
                <a:lnTo>
                  <a:pt x="255587" y="276059"/>
                </a:lnTo>
                <a:lnTo>
                  <a:pt x="224167" y="308089"/>
                </a:lnTo>
                <a:lnTo>
                  <a:pt x="197218" y="320154"/>
                </a:lnTo>
                <a:lnTo>
                  <a:pt x="187312" y="320154"/>
                </a:lnTo>
                <a:lnTo>
                  <a:pt x="185661" y="313143"/>
                </a:lnTo>
                <a:lnTo>
                  <a:pt x="185661" y="302831"/>
                </a:lnTo>
                <a:lnTo>
                  <a:pt x="192824" y="260019"/>
                </a:lnTo>
                <a:lnTo>
                  <a:pt x="208559" y="216496"/>
                </a:lnTo>
                <a:lnTo>
                  <a:pt x="224307" y="179019"/>
                </a:lnTo>
                <a:lnTo>
                  <a:pt x="231457" y="154305"/>
                </a:lnTo>
                <a:lnTo>
                  <a:pt x="230136" y="147662"/>
                </a:lnTo>
                <a:lnTo>
                  <a:pt x="225882" y="141109"/>
                </a:lnTo>
                <a:lnTo>
                  <a:pt x="218224" y="136093"/>
                </a:lnTo>
                <a:lnTo>
                  <a:pt x="206705" y="134086"/>
                </a:lnTo>
                <a:lnTo>
                  <a:pt x="195389" y="174510"/>
                </a:lnTo>
                <a:lnTo>
                  <a:pt x="172974" y="223291"/>
                </a:lnTo>
                <a:lnTo>
                  <a:pt x="144081" y="270459"/>
                </a:lnTo>
                <a:lnTo>
                  <a:pt x="113347" y="306070"/>
                </a:lnTo>
                <a:lnTo>
                  <a:pt x="85407" y="320154"/>
                </a:lnTo>
                <a:lnTo>
                  <a:pt x="75501" y="320154"/>
                </a:lnTo>
                <a:lnTo>
                  <a:pt x="73025" y="314388"/>
                </a:lnTo>
                <a:lnTo>
                  <a:pt x="73025" y="304063"/>
                </a:lnTo>
                <a:lnTo>
                  <a:pt x="78562" y="269544"/>
                </a:lnTo>
                <a:lnTo>
                  <a:pt x="91757" y="225437"/>
                </a:lnTo>
                <a:lnTo>
                  <a:pt x="107518" y="175539"/>
                </a:lnTo>
                <a:lnTo>
                  <a:pt x="120713" y="123609"/>
                </a:lnTo>
                <a:lnTo>
                  <a:pt x="126250" y="73444"/>
                </a:lnTo>
                <a:lnTo>
                  <a:pt x="123139" y="43167"/>
                </a:lnTo>
                <a:lnTo>
                  <a:pt x="113715" y="20015"/>
                </a:lnTo>
                <a:lnTo>
                  <a:pt x="97878" y="5219"/>
                </a:lnTo>
                <a:lnTo>
                  <a:pt x="75501" y="0"/>
                </a:lnTo>
                <a:lnTo>
                  <a:pt x="46647" y="6718"/>
                </a:lnTo>
                <a:lnTo>
                  <a:pt x="22593" y="24041"/>
                </a:lnTo>
                <a:lnTo>
                  <a:pt x="6108" y="47688"/>
                </a:lnTo>
                <a:lnTo>
                  <a:pt x="0" y="73444"/>
                </a:lnTo>
                <a:lnTo>
                  <a:pt x="1562" y="84874"/>
                </a:lnTo>
                <a:lnTo>
                  <a:pt x="6604" y="94335"/>
                </a:lnTo>
                <a:lnTo>
                  <a:pt x="15671" y="100774"/>
                </a:lnTo>
                <a:lnTo>
                  <a:pt x="29298" y="103149"/>
                </a:lnTo>
                <a:lnTo>
                  <a:pt x="26822" y="97370"/>
                </a:lnTo>
                <a:lnTo>
                  <a:pt x="25577" y="89535"/>
                </a:lnTo>
                <a:lnTo>
                  <a:pt x="25577" y="80873"/>
                </a:lnTo>
                <a:lnTo>
                  <a:pt x="27927" y="58559"/>
                </a:lnTo>
                <a:lnTo>
                  <a:pt x="35382" y="36004"/>
                </a:lnTo>
                <a:lnTo>
                  <a:pt x="48564" y="18567"/>
                </a:lnTo>
                <a:lnTo>
                  <a:pt x="68084" y="11569"/>
                </a:lnTo>
                <a:lnTo>
                  <a:pt x="82219" y="16294"/>
                </a:lnTo>
                <a:lnTo>
                  <a:pt x="89585" y="28994"/>
                </a:lnTo>
                <a:lnTo>
                  <a:pt x="92379" y="47421"/>
                </a:lnTo>
                <a:lnTo>
                  <a:pt x="92824" y="69329"/>
                </a:lnTo>
                <a:lnTo>
                  <a:pt x="87426" y="121107"/>
                </a:lnTo>
                <a:lnTo>
                  <a:pt x="74536" y="174510"/>
                </a:lnTo>
                <a:lnTo>
                  <a:pt x="59143" y="225069"/>
                </a:lnTo>
                <a:lnTo>
                  <a:pt x="46253" y="268363"/>
                </a:lnTo>
                <a:lnTo>
                  <a:pt x="40843" y="299948"/>
                </a:lnTo>
                <a:lnTo>
                  <a:pt x="44704" y="316598"/>
                </a:lnTo>
                <a:lnTo>
                  <a:pt x="54102" y="326669"/>
                </a:lnTo>
                <a:lnTo>
                  <a:pt x="65735" y="331622"/>
                </a:lnTo>
                <a:lnTo>
                  <a:pt x="76327" y="332955"/>
                </a:lnTo>
                <a:lnTo>
                  <a:pt x="97040" y="327888"/>
                </a:lnTo>
                <a:lnTo>
                  <a:pt x="118554" y="313766"/>
                </a:lnTo>
                <a:lnTo>
                  <a:pt x="140322" y="292227"/>
                </a:lnTo>
                <a:lnTo>
                  <a:pt x="161734" y="264871"/>
                </a:lnTo>
                <a:lnTo>
                  <a:pt x="158356" y="276136"/>
                </a:lnTo>
                <a:lnTo>
                  <a:pt x="155740" y="286219"/>
                </a:lnTo>
                <a:lnTo>
                  <a:pt x="154063" y="294932"/>
                </a:lnTo>
                <a:lnTo>
                  <a:pt x="153479" y="302006"/>
                </a:lnTo>
                <a:lnTo>
                  <a:pt x="156819" y="315887"/>
                </a:lnTo>
                <a:lnTo>
                  <a:pt x="165341" y="325526"/>
                </a:lnTo>
                <a:lnTo>
                  <a:pt x="176796" y="331127"/>
                </a:lnTo>
                <a:lnTo>
                  <a:pt x="188963" y="332943"/>
                </a:lnTo>
                <a:lnTo>
                  <a:pt x="220357" y="322376"/>
                </a:lnTo>
                <a:lnTo>
                  <a:pt x="254393" y="293954"/>
                </a:lnTo>
                <a:lnTo>
                  <a:pt x="288340" y="252603"/>
                </a:lnTo>
                <a:lnTo>
                  <a:pt x="319481" y="203250"/>
                </a:lnTo>
                <a:lnTo>
                  <a:pt x="345084" y="150837"/>
                </a:lnTo>
                <a:lnTo>
                  <a:pt x="362445" y="100291"/>
                </a:lnTo>
                <a:lnTo>
                  <a:pt x="368846" y="56527"/>
                </a:lnTo>
                <a:close/>
              </a:path>
              <a:path w="557529" h="333375">
                <a:moveTo>
                  <a:pt x="557390" y="235165"/>
                </a:moveTo>
                <a:lnTo>
                  <a:pt x="552018" y="230212"/>
                </a:lnTo>
                <a:lnTo>
                  <a:pt x="537616" y="255676"/>
                </a:lnTo>
                <a:lnTo>
                  <a:pt x="520611" y="276682"/>
                </a:lnTo>
                <a:lnTo>
                  <a:pt x="503224" y="290957"/>
                </a:lnTo>
                <a:lnTo>
                  <a:pt x="487654" y="296227"/>
                </a:lnTo>
                <a:lnTo>
                  <a:pt x="480656" y="296227"/>
                </a:lnTo>
                <a:lnTo>
                  <a:pt x="475284" y="291693"/>
                </a:lnTo>
                <a:lnTo>
                  <a:pt x="475284" y="280555"/>
                </a:lnTo>
                <a:lnTo>
                  <a:pt x="478053" y="264795"/>
                </a:lnTo>
                <a:lnTo>
                  <a:pt x="484162" y="247916"/>
                </a:lnTo>
                <a:lnTo>
                  <a:pt x="490258" y="230022"/>
                </a:lnTo>
                <a:lnTo>
                  <a:pt x="493026" y="211251"/>
                </a:lnTo>
                <a:lnTo>
                  <a:pt x="491451" y="198869"/>
                </a:lnTo>
                <a:lnTo>
                  <a:pt x="491312" y="197789"/>
                </a:lnTo>
                <a:lnTo>
                  <a:pt x="485851" y="185877"/>
                </a:lnTo>
                <a:lnTo>
                  <a:pt x="476135" y="177368"/>
                </a:lnTo>
                <a:lnTo>
                  <a:pt x="461670" y="174117"/>
                </a:lnTo>
                <a:lnTo>
                  <a:pt x="435813" y="182854"/>
                </a:lnTo>
                <a:lnTo>
                  <a:pt x="413296" y="206349"/>
                </a:lnTo>
                <a:lnTo>
                  <a:pt x="394017" y="240423"/>
                </a:lnTo>
                <a:lnTo>
                  <a:pt x="377913" y="280962"/>
                </a:lnTo>
                <a:lnTo>
                  <a:pt x="377494" y="277253"/>
                </a:lnTo>
                <a:lnTo>
                  <a:pt x="377088" y="273126"/>
                </a:lnTo>
                <a:lnTo>
                  <a:pt x="377190" y="264795"/>
                </a:lnTo>
                <a:lnTo>
                  <a:pt x="378015" y="248272"/>
                </a:lnTo>
                <a:lnTo>
                  <a:pt x="380847" y="227076"/>
                </a:lnTo>
                <a:lnTo>
                  <a:pt x="385622" y="205498"/>
                </a:lnTo>
                <a:lnTo>
                  <a:pt x="392353" y="185661"/>
                </a:lnTo>
                <a:lnTo>
                  <a:pt x="410413" y="169583"/>
                </a:lnTo>
                <a:lnTo>
                  <a:pt x="427723" y="154152"/>
                </a:lnTo>
                <a:lnTo>
                  <a:pt x="458063" y="110477"/>
                </a:lnTo>
                <a:lnTo>
                  <a:pt x="479259" y="65112"/>
                </a:lnTo>
                <a:lnTo>
                  <a:pt x="485635" y="35902"/>
                </a:lnTo>
                <a:lnTo>
                  <a:pt x="487248" y="28473"/>
                </a:lnTo>
                <a:lnTo>
                  <a:pt x="486511" y="19723"/>
                </a:lnTo>
                <a:lnTo>
                  <a:pt x="484149" y="11303"/>
                </a:lnTo>
                <a:lnTo>
                  <a:pt x="479933" y="4978"/>
                </a:lnTo>
                <a:lnTo>
                  <a:pt x="473633" y="2489"/>
                </a:lnTo>
                <a:lnTo>
                  <a:pt x="473214" y="2768"/>
                </a:lnTo>
                <a:lnTo>
                  <a:pt x="473214" y="36728"/>
                </a:lnTo>
                <a:lnTo>
                  <a:pt x="473214" y="39204"/>
                </a:lnTo>
                <a:lnTo>
                  <a:pt x="466763" y="64160"/>
                </a:lnTo>
                <a:lnTo>
                  <a:pt x="449707" y="100838"/>
                </a:lnTo>
                <a:lnTo>
                  <a:pt x="425526" y="139280"/>
                </a:lnTo>
                <a:lnTo>
                  <a:pt x="397725" y="169583"/>
                </a:lnTo>
                <a:lnTo>
                  <a:pt x="416801" y="120319"/>
                </a:lnTo>
                <a:lnTo>
                  <a:pt x="439280" y="77520"/>
                </a:lnTo>
                <a:lnTo>
                  <a:pt x="459447" y="47332"/>
                </a:lnTo>
                <a:lnTo>
                  <a:pt x="471576" y="35902"/>
                </a:lnTo>
                <a:lnTo>
                  <a:pt x="472808" y="35902"/>
                </a:lnTo>
                <a:lnTo>
                  <a:pt x="473214" y="36728"/>
                </a:lnTo>
                <a:lnTo>
                  <a:pt x="473214" y="2768"/>
                </a:lnTo>
                <a:lnTo>
                  <a:pt x="425691" y="54279"/>
                </a:lnTo>
                <a:lnTo>
                  <a:pt x="398487" y="106603"/>
                </a:lnTo>
                <a:lnTo>
                  <a:pt x="374281" y="165493"/>
                </a:lnTo>
                <a:lnTo>
                  <a:pt x="356920" y="222656"/>
                </a:lnTo>
                <a:lnTo>
                  <a:pt x="350266" y="269824"/>
                </a:lnTo>
                <a:lnTo>
                  <a:pt x="351459" y="285750"/>
                </a:lnTo>
                <a:lnTo>
                  <a:pt x="354863" y="299478"/>
                </a:lnTo>
                <a:lnTo>
                  <a:pt x="360197" y="309105"/>
                </a:lnTo>
                <a:lnTo>
                  <a:pt x="367195" y="312737"/>
                </a:lnTo>
                <a:lnTo>
                  <a:pt x="383806" y="294944"/>
                </a:lnTo>
                <a:lnTo>
                  <a:pt x="389763" y="280962"/>
                </a:lnTo>
                <a:lnTo>
                  <a:pt x="400507" y="255803"/>
                </a:lnTo>
                <a:lnTo>
                  <a:pt x="420446" y="216649"/>
                </a:lnTo>
                <a:lnTo>
                  <a:pt x="446811" y="198869"/>
                </a:lnTo>
                <a:lnTo>
                  <a:pt x="455472" y="198869"/>
                </a:lnTo>
                <a:lnTo>
                  <a:pt x="462483" y="204228"/>
                </a:lnTo>
                <a:lnTo>
                  <a:pt x="462483" y="218668"/>
                </a:lnTo>
                <a:lnTo>
                  <a:pt x="460489" y="234327"/>
                </a:lnTo>
                <a:lnTo>
                  <a:pt x="456095" y="250748"/>
                </a:lnTo>
                <a:lnTo>
                  <a:pt x="451700" y="266700"/>
                </a:lnTo>
                <a:lnTo>
                  <a:pt x="449707" y="280962"/>
                </a:lnTo>
                <a:lnTo>
                  <a:pt x="451485" y="291287"/>
                </a:lnTo>
                <a:lnTo>
                  <a:pt x="456819" y="299529"/>
                </a:lnTo>
                <a:lnTo>
                  <a:pt x="465721" y="304977"/>
                </a:lnTo>
                <a:lnTo>
                  <a:pt x="478167" y="306946"/>
                </a:lnTo>
                <a:lnTo>
                  <a:pt x="501510" y="301421"/>
                </a:lnTo>
                <a:lnTo>
                  <a:pt x="508927" y="296227"/>
                </a:lnTo>
                <a:lnTo>
                  <a:pt x="523201" y="286219"/>
                </a:lnTo>
                <a:lnTo>
                  <a:pt x="542163" y="263436"/>
                </a:lnTo>
                <a:lnTo>
                  <a:pt x="557390" y="235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05487" y="1039284"/>
            <a:ext cx="202988" cy="16090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9694849" y="883751"/>
            <a:ext cx="459740" cy="316230"/>
          </a:xfrm>
          <a:custGeom>
            <a:avLst/>
            <a:gdLst/>
            <a:ahLst/>
            <a:cxnLst/>
            <a:rect l="l" t="t" r="r" b="b"/>
            <a:pathLst>
              <a:path w="459740" h="316230">
                <a:moveTo>
                  <a:pt x="132422" y="234353"/>
                </a:moveTo>
                <a:lnTo>
                  <a:pt x="127063" y="230212"/>
                </a:lnTo>
                <a:lnTo>
                  <a:pt x="109931" y="259511"/>
                </a:lnTo>
                <a:lnTo>
                  <a:pt x="90652" y="281736"/>
                </a:lnTo>
                <a:lnTo>
                  <a:pt x="69964" y="295833"/>
                </a:lnTo>
                <a:lnTo>
                  <a:pt x="48666" y="300774"/>
                </a:lnTo>
                <a:lnTo>
                  <a:pt x="38100" y="298970"/>
                </a:lnTo>
                <a:lnTo>
                  <a:pt x="30937" y="293230"/>
                </a:lnTo>
                <a:lnTo>
                  <a:pt x="26860" y="283006"/>
                </a:lnTo>
                <a:lnTo>
                  <a:pt x="25577" y="267754"/>
                </a:lnTo>
                <a:lnTo>
                  <a:pt x="27317" y="245465"/>
                </a:lnTo>
                <a:lnTo>
                  <a:pt x="32118" y="222783"/>
                </a:lnTo>
                <a:lnTo>
                  <a:pt x="39319" y="200113"/>
                </a:lnTo>
                <a:lnTo>
                  <a:pt x="48260" y="177812"/>
                </a:lnTo>
                <a:lnTo>
                  <a:pt x="54457" y="177812"/>
                </a:lnTo>
                <a:lnTo>
                  <a:pt x="69392" y="177507"/>
                </a:lnTo>
                <a:lnTo>
                  <a:pt x="86423" y="176580"/>
                </a:lnTo>
                <a:lnTo>
                  <a:pt x="105625" y="175031"/>
                </a:lnTo>
                <a:lnTo>
                  <a:pt x="127063" y="172859"/>
                </a:lnTo>
                <a:lnTo>
                  <a:pt x="127063" y="165442"/>
                </a:lnTo>
                <a:lnTo>
                  <a:pt x="111696" y="166700"/>
                </a:lnTo>
                <a:lnTo>
                  <a:pt x="96634" y="167462"/>
                </a:lnTo>
                <a:lnTo>
                  <a:pt x="82042" y="167830"/>
                </a:lnTo>
                <a:lnTo>
                  <a:pt x="52806" y="167919"/>
                </a:lnTo>
                <a:lnTo>
                  <a:pt x="71475" y="131648"/>
                </a:lnTo>
                <a:lnTo>
                  <a:pt x="89217" y="100253"/>
                </a:lnTo>
                <a:lnTo>
                  <a:pt x="102463" y="75666"/>
                </a:lnTo>
                <a:lnTo>
                  <a:pt x="107670" y="59829"/>
                </a:lnTo>
                <a:lnTo>
                  <a:pt x="107670" y="54051"/>
                </a:lnTo>
                <a:lnTo>
                  <a:pt x="103136" y="50749"/>
                </a:lnTo>
                <a:lnTo>
                  <a:pt x="99009" y="50749"/>
                </a:lnTo>
                <a:lnTo>
                  <a:pt x="83908" y="60515"/>
                </a:lnTo>
                <a:lnTo>
                  <a:pt x="65430" y="86436"/>
                </a:lnTo>
                <a:lnTo>
                  <a:pt x="45808" y="123507"/>
                </a:lnTo>
                <a:lnTo>
                  <a:pt x="27228" y="166687"/>
                </a:lnTo>
                <a:lnTo>
                  <a:pt x="19380" y="166268"/>
                </a:lnTo>
                <a:lnTo>
                  <a:pt x="13195" y="165455"/>
                </a:lnTo>
                <a:lnTo>
                  <a:pt x="9067" y="165036"/>
                </a:lnTo>
                <a:lnTo>
                  <a:pt x="9067" y="172453"/>
                </a:lnTo>
                <a:lnTo>
                  <a:pt x="13614" y="174104"/>
                </a:lnTo>
                <a:lnTo>
                  <a:pt x="23926" y="175755"/>
                </a:lnTo>
                <a:lnTo>
                  <a:pt x="14262" y="203708"/>
                </a:lnTo>
                <a:lnTo>
                  <a:pt x="6692" y="230428"/>
                </a:lnTo>
                <a:lnTo>
                  <a:pt x="1765" y="254660"/>
                </a:lnTo>
                <a:lnTo>
                  <a:pt x="0" y="275183"/>
                </a:lnTo>
                <a:lnTo>
                  <a:pt x="2362" y="293052"/>
                </a:lnTo>
                <a:lnTo>
                  <a:pt x="9385" y="305828"/>
                </a:lnTo>
                <a:lnTo>
                  <a:pt x="20878" y="313486"/>
                </a:lnTo>
                <a:lnTo>
                  <a:pt x="36715" y="316039"/>
                </a:lnTo>
                <a:lnTo>
                  <a:pt x="65239" y="309829"/>
                </a:lnTo>
                <a:lnTo>
                  <a:pt x="91681" y="292671"/>
                </a:lnTo>
                <a:lnTo>
                  <a:pt x="114566" y="266776"/>
                </a:lnTo>
                <a:lnTo>
                  <a:pt x="132422" y="234353"/>
                </a:lnTo>
                <a:close/>
              </a:path>
              <a:path w="459740" h="316230">
                <a:moveTo>
                  <a:pt x="459574" y="4127"/>
                </a:moveTo>
                <a:lnTo>
                  <a:pt x="455866" y="0"/>
                </a:lnTo>
                <a:lnTo>
                  <a:pt x="451332" y="0"/>
                </a:lnTo>
                <a:lnTo>
                  <a:pt x="431927" y="16332"/>
                </a:lnTo>
                <a:lnTo>
                  <a:pt x="409092" y="58229"/>
                </a:lnTo>
                <a:lnTo>
                  <a:pt x="384784" y="115049"/>
                </a:lnTo>
                <a:lnTo>
                  <a:pt x="360972" y="176161"/>
                </a:lnTo>
                <a:lnTo>
                  <a:pt x="339051" y="222961"/>
                </a:lnTo>
                <a:lnTo>
                  <a:pt x="314871" y="258724"/>
                </a:lnTo>
                <a:lnTo>
                  <a:pt x="291477" y="281584"/>
                </a:lnTo>
                <a:lnTo>
                  <a:pt x="271868" y="289623"/>
                </a:lnTo>
                <a:lnTo>
                  <a:pt x="262788" y="289623"/>
                </a:lnTo>
                <a:lnTo>
                  <a:pt x="257009" y="282194"/>
                </a:lnTo>
                <a:lnTo>
                  <a:pt x="257009" y="269811"/>
                </a:lnTo>
                <a:lnTo>
                  <a:pt x="263829" y="239395"/>
                </a:lnTo>
                <a:lnTo>
                  <a:pt x="282181" y="203441"/>
                </a:lnTo>
                <a:lnTo>
                  <a:pt x="308876" y="173443"/>
                </a:lnTo>
                <a:lnTo>
                  <a:pt x="340766" y="160896"/>
                </a:lnTo>
                <a:lnTo>
                  <a:pt x="348183" y="160896"/>
                </a:lnTo>
                <a:lnTo>
                  <a:pt x="353555" y="162966"/>
                </a:lnTo>
                <a:lnTo>
                  <a:pt x="356425" y="167093"/>
                </a:lnTo>
                <a:lnTo>
                  <a:pt x="357251" y="163372"/>
                </a:lnTo>
                <a:lnTo>
                  <a:pt x="357251" y="152654"/>
                </a:lnTo>
                <a:lnTo>
                  <a:pt x="350647" y="148526"/>
                </a:lnTo>
                <a:lnTo>
                  <a:pt x="339102" y="148526"/>
                </a:lnTo>
                <a:lnTo>
                  <a:pt x="300177" y="161810"/>
                </a:lnTo>
                <a:lnTo>
                  <a:pt x="264426" y="194475"/>
                </a:lnTo>
                <a:lnTo>
                  <a:pt x="238264" y="235724"/>
                </a:lnTo>
                <a:lnTo>
                  <a:pt x="228117" y="274764"/>
                </a:lnTo>
                <a:lnTo>
                  <a:pt x="230987" y="290449"/>
                </a:lnTo>
                <a:lnTo>
                  <a:pt x="238340" y="301218"/>
                </a:lnTo>
                <a:lnTo>
                  <a:pt x="248310" y="307428"/>
                </a:lnTo>
                <a:lnTo>
                  <a:pt x="259067" y="309422"/>
                </a:lnTo>
                <a:lnTo>
                  <a:pt x="279069" y="303631"/>
                </a:lnTo>
                <a:lnTo>
                  <a:pt x="300532" y="287604"/>
                </a:lnTo>
                <a:lnTo>
                  <a:pt x="322313" y="263296"/>
                </a:lnTo>
                <a:lnTo>
                  <a:pt x="343230" y="232676"/>
                </a:lnTo>
                <a:lnTo>
                  <a:pt x="339928" y="246253"/>
                </a:lnTo>
                <a:lnTo>
                  <a:pt x="337464" y="258318"/>
                </a:lnTo>
                <a:lnTo>
                  <a:pt x="335927" y="268605"/>
                </a:lnTo>
                <a:lnTo>
                  <a:pt x="335394" y="276834"/>
                </a:lnTo>
                <a:lnTo>
                  <a:pt x="336753" y="287756"/>
                </a:lnTo>
                <a:lnTo>
                  <a:pt x="341274" y="297713"/>
                </a:lnTo>
                <a:lnTo>
                  <a:pt x="349669" y="304965"/>
                </a:lnTo>
                <a:lnTo>
                  <a:pt x="362623" y="307771"/>
                </a:lnTo>
                <a:lnTo>
                  <a:pt x="384708" y="302209"/>
                </a:lnTo>
                <a:lnTo>
                  <a:pt x="407136" y="286778"/>
                </a:lnTo>
                <a:lnTo>
                  <a:pt x="427316" y="263385"/>
                </a:lnTo>
                <a:lnTo>
                  <a:pt x="442671" y="233921"/>
                </a:lnTo>
                <a:lnTo>
                  <a:pt x="437718" y="230200"/>
                </a:lnTo>
                <a:lnTo>
                  <a:pt x="422859" y="255587"/>
                </a:lnTo>
                <a:lnTo>
                  <a:pt x="405790" y="274815"/>
                </a:lnTo>
                <a:lnTo>
                  <a:pt x="388810" y="287007"/>
                </a:lnTo>
                <a:lnTo>
                  <a:pt x="374180" y="291261"/>
                </a:lnTo>
                <a:lnTo>
                  <a:pt x="364693" y="291261"/>
                </a:lnTo>
                <a:lnTo>
                  <a:pt x="364693" y="268160"/>
                </a:lnTo>
                <a:lnTo>
                  <a:pt x="371716" y="222440"/>
                </a:lnTo>
                <a:lnTo>
                  <a:pt x="389293" y="170573"/>
                </a:lnTo>
                <a:lnTo>
                  <a:pt x="412140" y="117944"/>
                </a:lnTo>
                <a:lnTo>
                  <a:pt x="434975" y="69951"/>
                </a:lnTo>
                <a:lnTo>
                  <a:pt x="452551" y="32004"/>
                </a:lnTo>
                <a:lnTo>
                  <a:pt x="459574" y="9486"/>
                </a:lnTo>
                <a:lnTo>
                  <a:pt x="459574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20186" y="1035568"/>
            <a:ext cx="185247" cy="15842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0405701" y="886217"/>
            <a:ext cx="329565" cy="313690"/>
          </a:xfrm>
          <a:custGeom>
            <a:avLst/>
            <a:gdLst/>
            <a:ahLst/>
            <a:cxnLst/>
            <a:rect l="l" t="t" r="r" b="b"/>
            <a:pathLst>
              <a:path w="329565" h="313690">
                <a:moveTo>
                  <a:pt x="168725" y="169563"/>
                </a:moveTo>
                <a:lnTo>
                  <a:pt x="92811" y="169563"/>
                </a:lnTo>
                <a:lnTo>
                  <a:pt x="104316" y="169171"/>
                </a:lnTo>
                <a:lnTo>
                  <a:pt x="116791" y="167967"/>
                </a:lnTo>
                <a:lnTo>
                  <a:pt x="130582" y="165910"/>
                </a:lnTo>
                <a:lnTo>
                  <a:pt x="146034" y="162961"/>
                </a:lnTo>
                <a:lnTo>
                  <a:pt x="170213" y="104429"/>
                </a:lnTo>
                <a:lnTo>
                  <a:pt x="197450" y="52085"/>
                </a:lnTo>
                <a:lnTo>
                  <a:pt x="223835" y="14439"/>
                </a:lnTo>
                <a:lnTo>
                  <a:pt x="245463" y="0"/>
                </a:lnTo>
                <a:lnTo>
                  <a:pt x="251769" y="2495"/>
                </a:lnTo>
                <a:lnTo>
                  <a:pt x="255986" y="8819"/>
                </a:lnTo>
                <a:lnTo>
                  <a:pt x="258346" y="17232"/>
                </a:lnTo>
                <a:lnTo>
                  <a:pt x="259082" y="25993"/>
                </a:lnTo>
                <a:lnTo>
                  <a:pt x="257522" y="33416"/>
                </a:lnTo>
                <a:lnTo>
                  <a:pt x="243398" y="33416"/>
                </a:lnTo>
                <a:lnTo>
                  <a:pt x="232048" y="42525"/>
                </a:lnTo>
                <a:lnTo>
                  <a:pt x="213586" y="67609"/>
                </a:lnTo>
                <a:lnTo>
                  <a:pt x="192805" y="105301"/>
                </a:lnTo>
                <a:lnTo>
                  <a:pt x="174499" y="152237"/>
                </a:lnTo>
                <a:lnTo>
                  <a:pt x="188208" y="152237"/>
                </a:lnTo>
                <a:lnTo>
                  <a:pt x="169141" y="168336"/>
                </a:lnTo>
                <a:lnTo>
                  <a:pt x="168725" y="169563"/>
                </a:lnTo>
                <a:close/>
              </a:path>
              <a:path w="329565" h="313690">
                <a:moveTo>
                  <a:pt x="188208" y="152237"/>
                </a:moveTo>
                <a:lnTo>
                  <a:pt x="174499" y="152237"/>
                </a:lnTo>
                <a:lnTo>
                  <a:pt x="201534" y="124266"/>
                </a:lnTo>
                <a:lnTo>
                  <a:pt x="224006" y="90919"/>
                </a:lnTo>
                <a:lnTo>
                  <a:pt x="239362" y="59351"/>
                </a:lnTo>
                <a:lnTo>
                  <a:pt x="245048" y="36717"/>
                </a:lnTo>
                <a:lnTo>
                  <a:pt x="245048" y="34238"/>
                </a:lnTo>
                <a:lnTo>
                  <a:pt x="244634" y="33416"/>
                </a:lnTo>
                <a:lnTo>
                  <a:pt x="257522" y="33416"/>
                </a:lnTo>
                <a:lnTo>
                  <a:pt x="251874" y="60301"/>
                </a:lnTo>
                <a:lnTo>
                  <a:pt x="232365" y="100567"/>
                </a:lnTo>
                <a:lnTo>
                  <a:pt x="203730" y="139131"/>
                </a:lnTo>
                <a:lnTo>
                  <a:pt x="188208" y="152237"/>
                </a:lnTo>
                <a:close/>
              </a:path>
              <a:path w="329565" h="313690">
                <a:moveTo>
                  <a:pt x="56206" y="158823"/>
                </a:moveTo>
                <a:lnTo>
                  <a:pt x="29294" y="158823"/>
                </a:lnTo>
                <a:lnTo>
                  <a:pt x="47555" y="116483"/>
                </a:lnTo>
                <a:lnTo>
                  <a:pt x="66475" y="81260"/>
                </a:lnTo>
                <a:lnTo>
                  <a:pt x="84237" y="57177"/>
                </a:lnTo>
                <a:lnTo>
                  <a:pt x="99022" y="48255"/>
                </a:lnTo>
                <a:lnTo>
                  <a:pt x="103144" y="48255"/>
                </a:lnTo>
                <a:lnTo>
                  <a:pt x="107681" y="51556"/>
                </a:lnTo>
                <a:lnTo>
                  <a:pt x="107681" y="57329"/>
                </a:lnTo>
                <a:lnTo>
                  <a:pt x="102472" y="73174"/>
                </a:lnTo>
                <a:lnTo>
                  <a:pt x="89218" y="97760"/>
                </a:lnTo>
                <a:lnTo>
                  <a:pt x="71477" y="129155"/>
                </a:lnTo>
                <a:lnTo>
                  <a:pt x="56206" y="158823"/>
                </a:lnTo>
                <a:close/>
              </a:path>
              <a:path w="329565" h="313690">
                <a:moveTo>
                  <a:pt x="36717" y="313548"/>
                </a:moveTo>
                <a:lnTo>
                  <a:pt x="20885" y="310995"/>
                </a:lnTo>
                <a:lnTo>
                  <a:pt x="9385" y="303335"/>
                </a:lnTo>
                <a:lnTo>
                  <a:pt x="2372" y="290570"/>
                </a:lnTo>
                <a:lnTo>
                  <a:pt x="0" y="272700"/>
                </a:lnTo>
                <a:lnTo>
                  <a:pt x="2089" y="251336"/>
                </a:lnTo>
                <a:lnTo>
                  <a:pt x="7737" y="225254"/>
                </a:lnTo>
                <a:lnTo>
                  <a:pt x="16015" y="196696"/>
                </a:lnTo>
                <a:lnTo>
                  <a:pt x="25993" y="167905"/>
                </a:lnTo>
                <a:lnTo>
                  <a:pt x="20635" y="167076"/>
                </a:lnTo>
                <a:lnTo>
                  <a:pt x="15683" y="163775"/>
                </a:lnTo>
                <a:lnTo>
                  <a:pt x="11146" y="162124"/>
                </a:lnTo>
                <a:lnTo>
                  <a:pt x="11146" y="154701"/>
                </a:lnTo>
                <a:lnTo>
                  <a:pt x="15277" y="155115"/>
                </a:lnTo>
                <a:lnTo>
                  <a:pt x="21464" y="158409"/>
                </a:lnTo>
                <a:lnTo>
                  <a:pt x="29294" y="158823"/>
                </a:lnTo>
                <a:lnTo>
                  <a:pt x="56206" y="158823"/>
                </a:lnTo>
                <a:lnTo>
                  <a:pt x="52808" y="165425"/>
                </a:lnTo>
                <a:lnTo>
                  <a:pt x="62820" y="167121"/>
                </a:lnTo>
                <a:lnTo>
                  <a:pt x="72645" y="168427"/>
                </a:lnTo>
                <a:lnTo>
                  <a:pt x="82552" y="169267"/>
                </a:lnTo>
                <a:lnTo>
                  <a:pt x="92811" y="169563"/>
                </a:lnTo>
                <a:lnTo>
                  <a:pt x="168725" y="169563"/>
                </a:lnTo>
                <a:lnTo>
                  <a:pt x="167187" y="174100"/>
                </a:lnTo>
                <a:lnTo>
                  <a:pt x="141489" y="174100"/>
                </a:lnTo>
                <a:lnTo>
                  <a:pt x="135401" y="175344"/>
                </a:lnTo>
                <a:lnTo>
                  <a:pt x="48255" y="175344"/>
                </a:lnTo>
                <a:lnTo>
                  <a:pt x="39312" y="197637"/>
                </a:lnTo>
                <a:lnTo>
                  <a:pt x="32109" y="220315"/>
                </a:lnTo>
                <a:lnTo>
                  <a:pt x="27303" y="242993"/>
                </a:lnTo>
                <a:lnTo>
                  <a:pt x="25554" y="265285"/>
                </a:lnTo>
                <a:lnTo>
                  <a:pt x="26844" y="280538"/>
                </a:lnTo>
                <a:lnTo>
                  <a:pt x="30919" y="290763"/>
                </a:lnTo>
                <a:lnTo>
                  <a:pt x="38088" y="296502"/>
                </a:lnTo>
                <a:lnTo>
                  <a:pt x="48662" y="298295"/>
                </a:lnTo>
                <a:lnTo>
                  <a:pt x="80402" y="298295"/>
                </a:lnTo>
                <a:lnTo>
                  <a:pt x="61392" y="308907"/>
                </a:lnTo>
                <a:lnTo>
                  <a:pt x="36717" y="313548"/>
                </a:lnTo>
                <a:close/>
              </a:path>
              <a:path w="329565" h="313690">
                <a:moveTo>
                  <a:pt x="161608" y="278489"/>
                </a:moveTo>
                <a:lnTo>
                  <a:pt x="149757" y="278489"/>
                </a:lnTo>
                <a:lnTo>
                  <a:pt x="165860" y="237947"/>
                </a:lnTo>
                <a:lnTo>
                  <a:pt x="185133" y="203866"/>
                </a:lnTo>
                <a:lnTo>
                  <a:pt x="207654" y="180384"/>
                </a:lnTo>
                <a:lnTo>
                  <a:pt x="233503" y="171637"/>
                </a:lnTo>
                <a:lnTo>
                  <a:pt x="247979" y="174885"/>
                </a:lnTo>
                <a:lnTo>
                  <a:pt x="257695" y="183394"/>
                </a:lnTo>
                <a:lnTo>
                  <a:pt x="263155" y="195308"/>
                </a:lnTo>
                <a:lnTo>
                  <a:pt x="263291" y="196378"/>
                </a:lnTo>
                <a:lnTo>
                  <a:pt x="218656" y="196378"/>
                </a:lnTo>
                <a:lnTo>
                  <a:pt x="192292" y="214170"/>
                </a:lnTo>
                <a:lnTo>
                  <a:pt x="172347" y="253313"/>
                </a:lnTo>
                <a:lnTo>
                  <a:pt x="161608" y="278489"/>
                </a:lnTo>
                <a:close/>
              </a:path>
              <a:path w="329565" h="313690">
                <a:moveTo>
                  <a:pt x="80402" y="298295"/>
                </a:moveTo>
                <a:lnTo>
                  <a:pt x="48662" y="298295"/>
                </a:lnTo>
                <a:lnTo>
                  <a:pt x="69955" y="293364"/>
                </a:lnTo>
                <a:lnTo>
                  <a:pt x="90633" y="279265"/>
                </a:lnTo>
                <a:lnTo>
                  <a:pt x="109922" y="257045"/>
                </a:lnTo>
                <a:lnTo>
                  <a:pt x="127049" y="227746"/>
                </a:lnTo>
                <a:lnTo>
                  <a:pt x="129993" y="214170"/>
                </a:lnTo>
                <a:lnTo>
                  <a:pt x="133061" y="201744"/>
                </a:lnTo>
                <a:lnTo>
                  <a:pt x="136795" y="188634"/>
                </a:lnTo>
                <a:lnTo>
                  <a:pt x="141489" y="174100"/>
                </a:lnTo>
                <a:lnTo>
                  <a:pt x="167187" y="174100"/>
                </a:lnTo>
                <a:lnTo>
                  <a:pt x="161630" y="190492"/>
                </a:lnTo>
                <a:lnTo>
                  <a:pt x="155165" y="217174"/>
                </a:lnTo>
                <a:lnTo>
                  <a:pt x="150635" y="243468"/>
                </a:lnTo>
                <a:lnTo>
                  <a:pt x="150070" y="250422"/>
                </a:lnTo>
                <a:lnTo>
                  <a:pt x="123357" y="250422"/>
                </a:lnTo>
                <a:lnTo>
                  <a:pt x="105638" y="275951"/>
                </a:lnTo>
                <a:lnTo>
                  <a:pt x="84675" y="295910"/>
                </a:lnTo>
                <a:lnTo>
                  <a:pt x="80402" y="298295"/>
                </a:lnTo>
                <a:close/>
              </a:path>
              <a:path w="329565" h="313690">
                <a:moveTo>
                  <a:pt x="90746" y="179881"/>
                </a:moveTo>
                <a:lnTo>
                  <a:pt x="79579" y="179520"/>
                </a:lnTo>
                <a:lnTo>
                  <a:pt x="68878" y="178540"/>
                </a:lnTo>
                <a:lnTo>
                  <a:pt x="58489" y="177096"/>
                </a:lnTo>
                <a:lnTo>
                  <a:pt x="48255" y="175344"/>
                </a:lnTo>
                <a:lnTo>
                  <a:pt x="135401" y="175344"/>
                </a:lnTo>
                <a:lnTo>
                  <a:pt x="127700" y="176918"/>
                </a:lnTo>
                <a:lnTo>
                  <a:pt x="114724" y="178692"/>
                </a:lnTo>
                <a:lnTo>
                  <a:pt x="102444" y="179616"/>
                </a:lnTo>
                <a:lnTo>
                  <a:pt x="90746" y="179881"/>
                </a:lnTo>
                <a:close/>
              </a:path>
              <a:path w="329565" h="313690">
                <a:moveTo>
                  <a:pt x="250008" y="304475"/>
                </a:moveTo>
                <a:lnTo>
                  <a:pt x="221599" y="278074"/>
                </a:lnTo>
                <a:lnTo>
                  <a:pt x="223541" y="264222"/>
                </a:lnTo>
                <a:lnTo>
                  <a:pt x="227937" y="248260"/>
                </a:lnTo>
                <a:lnTo>
                  <a:pt x="232334" y="231834"/>
                </a:lnTo>
                <a:lnTo>
                  <a:pt x="234206" y="217174"/>
                </a:lnTo>
                <a:lnTo>
                  <a:pt x="234332" y="201744"/>
                </a:lnTo>
                <a:lnTo>
                  <a:pt x="227323" y="196378"/>
                </a:lnTo>
                <a:lnTo>
                  <a:pt x="263291" y="196378"/>
                </a:lnTo>
                <a:lnTo>
                  <a:pt x="264862" y="208769"/>
                </a:lnTo>
                <a:lnTo>
                  <a:pt x="262090" y="227547"/>
                </a:lnTo>
                <a:lnTo>
                  <a:pt x="255992" y="245434"/>
                </a:lnTo>
                <a:lnTo>
                  <a:pt x="249893" y="262315"/>
                </a:lnTo>
                <a:lnTo>
                  <a:pt x="247121" y="278074"/>
                </a:lnTo>
                <a:lnTo>
                  <a:pt x="247121" y="289213"/>
                </a:lnTo>
                <a:lnTo>
                  <a:pt x="252488" y="293750"/>
                </a:lnTo>
                <a:lnTo>
                  <a:pt x="280762" y="293750"/>
                </a:lnTo>
                <a:lnTo>
                  <a:pt x="273354" y="298944"/>
                </a:lnTo>
                <a:lnTo>
                  <a:pt x="250008" y="304475"/>
                </a:lnTo>
                <a:close/>
              </a:path>
              <a:path w="329565" h="313690">
                <a:moveTo>
                  <a:pt x="280762" y="293750"/>
                </a:moveTo>
                <a:lnTo>
                  <a:pt x="259504" y="293750"/>
                </a:lnTo>
                <a:lnTo>
                  <a:pt x="275071" y="288484"/>
                </a:lnTo>
                <a:lnTo>
                  <a:pt x="292456" y="274205"/>
                </a:lnTo>
                <a:lnTo>
                  <a:pt x="309453" y="253196"/>
                </a:lnTo>
                <a:lnTo>
                  <a:pt x="323858" y="227738"/>
                </a:lnTo>
                <a:lnTo>
                  <a:pt x="329224" y="232689"/>
                </a:lnTo>
                <a:lnTo>
                  <a:pt x="314005" y="260964"/>
                </a:lnTo>
                <a:lnTo>
                  <a:pt x="295034" y="283745"/>
                </a:lnTo>
                <a:lnTo>
                  <a:pt x="280762" y="293750"/>
                </a:lnTo>
                <a:close/>
              </a:path>
              <a:path w="329565" h="313690">
                <a:moveTo>
                  <a:pt x="139033" y="310247"/>
                </a:moveTo>
                <a:lnTo>
                  <a:pt x="132038" y="306618"/>
                </a:lnTo>
                <a:lnTo>
                  <a:pt x="126708" y="296994"/>
                </a:lnTo>
                <a:lnTo>
                  <a:pt x="123313" y="283270"/>
                </a:lnTo>
                <a:lnTo>
                  <a:pt x="122121" y="267342"/>
                </a:lnTo>
                <a:lnTo>
                  <a:pt x="122224" y="260964"/>
                </a:lnTo>
                <a:lnTo>
                  <a:pt x="122536" y="256618"/>
                </a:lnTo>
                <a:lnTo>
                  <a:pt x="123357" y="250422"/>
                </a:lnTo>
                <a:lnTo>
                  <a:pt x="150070" y="250422"/>
                </a:lnTo>
                <a:lnTo>
                  <a:pt x="148948" y="264222"/>
                </a:lnTo>
                <a:lnTo>
                  <a:pt x="148928" y="270651"/>
                </a:lnTo>
                <a:lnTo>
                  <a:pt x="149343" y="274773"/>
                </a:lnTo>
                <a:lnTo>
                  <a:pt x="149757" y="278489"/>
                </a:lnTo>
                <a:lnTo>
                  <a:pt x="161608" y="278489"/>
                </a:lnTo>
                <a:lnTo>
                  <a:pt x="155651" y="292455"/>
                </a:lnTo>
                <a:lnTo>
                  <a:pt x="139033" y="310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16347" y="1032267"/>
            <a:ext cx="317248" cy="264049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8063763" y="1343212"/>
            <a:ext cx="239395" cy="330200"/>
          </a:xfrm>
          <a:custGeom>
            <a:avLst/>
            <a:gdLst/>
            <a:ahLst/>
            <a:cxnLst/>
            <a:rect l="l" t="t" r="r" b="b"/>
            <a:pathLst>
              <a:path w="239395" h="330200">
                <a:moveTo>
                  <a:pt x="239318" y="0"/>
                </a:moveTo>
                <a:lnTo>
                  <a:pt x="0" y="0"/>
                </a:lnTo>
                <a:lnTo>
                  <a:pt x="0" y="39370"/>
                </a:lnTo>
                <a:lnTo>
                  <a:pt x="94399" y="39370"/>
                </a:lnTo>
                <a:lnTo>
                  <a:pt x="94399" y="330200"/>
                </a:lnTo>
                <a:lnTo>
                  <a:pt x="144907" y="330200"/>
                </a:lnTo>
                <a:lnTo>
                  <a:pt x="144907" y="39370"/>
                </a:lnTo>
                <a:lnTo>
                  <a:pt x="239318" y="39370"/>
                </a:lnTo>
                <a:lnTo>
                  <a:pt x="2393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64331" y="1343202"/>
            <a:ext cx="243908" cy="330200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700109" y="1338259"/>
            <a:ext cx="3347720" cy="335280"/>
          </a:xfrm>
          <a:custGeom>
            <a:avLst/>
            <a:gdLst/>
            <a:ahLst/>
            <a:cxnLst/>
            <a:rect l="l" t="t" r="r" b="b"/>
            <a:pathLst>
              <a:path w="3347720" h="335280">
                <a:moveTo>
                  <a:pt x="51028" y="5118"/>
                </a:moveTo>
                <a:lnTo>
                  <a:pt x="0" y="5118"/>
                </a:lnTo>
                <a:lnTo>
                  <a:pt x="0" y="335254"/>
                </a:lnTo>
                <a:lnTo>
                  <a:pt x="51028" y="335254"/>
                </a:lnTo>
                <a:lnTo>
                  <a:pt x="51028" y="5118"/>
                </a:lnTo>
                <a:close/>
              </a:path>
              <a:path w="3347720" h="335280">
                <a:moveTo>
                  <a:pt x="402590" y="5118"/>
                </a:moveTo>
                <a:lnTo>
                  <a:pt x="352577" y="5118"/>
                </a:lnTo>
                <a:lnTo>
                  <a:pt x="352577" y="275043"/>
                </a:lnTo>
                <a:lnTo>
                  <a:pt x="217360" y="5118"/>
                </a:lnTo>
                <a:lnTo>
                  <a:pt x="142862" y="5118"/>
                </a:lnTo>
                <a:lnTo>
                  <a:pt x="142862" y="335254"/>
                </a:lnTo>
                <a:lnTo>
                  <a:pt x="190830" y="335254"/>
                </a:lnTo>
                <a:lnTo>
                  <a:pt x="190830" y="65328"/>
                </a:lnTo>
                <a:lnTo>
                  <a:pt x="327075" y="335254"/>
                </a:lnTo>
                <a:lnTo>
                  <a:pt x="402590" y="335254"/>
                </a:lnTo>
                <a:lnTo>
                  <a:pt x="402590" y="5118"/>
                </a:lnTo>
                <a:close/>
              </a:path>
              <a:path w="3347720" h="335280">
                <a:moveTo>
                  <a:pt x="762342" y="335254"/>
                </a:moveTo>
                <a:lnTo>
                  <a:pt x="598551" y="160743"/>
                </a:lnTo>
                <a:lnTo>
                  <a:pt x="742442" y="5118"/>
                </a:lnTo>
                <a:lnTo>
                  <a:pt x="685304" y="5118"/>
                </a:lnTo>
                <a:lnTo>
                  <a:pt x="551611" y="150025"/>
                </a:lnTo>
                <a:lnTo>
                  <a:pt x="551611" y="5118"/>
                </a:lnTo>
                <a:lnTo>
                  <a:pt x="500583" y="5118"/>
                </a:lnTo>
                <a:lnTo>
                  <a:pt x="500583" y="335254"/>
                </a:lnTo>
                <a:lnTo>
                  <a:pt x="551611" y="335254"/>
                </a:lnTo>
                <a:lnTo>
                  <a:pt x="551611" y="180136"/>
                </a:lnTo>
                <a:lnTo>
                  <a:pt x="696010" y="335254"/>
                </a:lnTo>
                <a:lnTo>
                  <a:pt x="762342" y="335254"/>
                </a:lnTo>
                <a:close/>
              </a:path>
              <a:path w="3347720" h="335280">
                <a:moveTo>
                  <a:pt x="1220597" y="335254"/>
                </a:moveTo>
                <a:lnTo>
                  <a:pt x="1185379" y="241884"/>
                </a:lnTo>
                <a:lnTo>
                  <a:pt x="1170952" y="203606"/>
                </a:lnTo>
                <a:lnTo>
                  <a:pt x="1119047" y="65989"/>
                </a:lnTo>
                <a:lnTo>
                  <a:pt x="1119047" y="203606"/>
                </a:lnTo>
                <a:lnTo>
                  <a:pt x="1019543" y="203606"/>
                </a:lnTo>
                <a:lnTo>
                  <a:pt x="1071092" y="64300"/>
                </a:lnTo>
                <a:lnTo>
                  <a:pt x="1119047" y="203606"/>
                </a:lnTo>
                <a:lnTo>
                  <a:pt x="1119047" y="65989"/>
                </a:lnTo>
                <a:lnTo>
                  <a:pt x="1118412" y="64300"/>
                </a:lnTo>
                <a:lnTo>
                  <a:pt x="1096098" y="5118"/>
                </a:lnTo>
                <a:lnTo>
                  <a:pt x="1051191" y="5118"/>
                </a:lnTo>
                <a:lnTo>
                  <a:pt x="916990" y="335254"/>
                </a:lnTo>
                <a:lnTo>
                  <a:pt x="970559" y="335254"/>
                </a:lnTo>
                <a:lnTo>
                  <a:pt x="1005255" y="241884"/>
                </a:lnTo>
                <a:lnTo>
                  <a:pt x="1131811" y="241884"/>
                </a:lnTo>
                <a:lnTo>
                  <a:pt x="1164463" y="335254"/>
                </a:lnTo>
                <a:lnTo>
                  <a:pt x="1220597" y="335254"/>
                </a:lnTo>
                <a:close/>
              </a:path>
              <a:path w="3347720" h="335280">
                <a:moveTo>
                  <a:pt x="1545132" y="5118"/>
                </a:moveTo>
                <a:lnTo>
                  <a:pt x="1495132" y="5118"/>
                </a:lnTo>
                <a:lnTo>
                  <a:pt x="1495132" y="275043"/>
                </a:lnTo>
                <a:lnTo>
                  <a:pt x="1359916" y="5118"/>
                </a:lnTo>
                <a:lnTo>
                  <a:pt x="1285417" y="5118"/>
                </a:lnTo>
                <a:lnTo>
                  <a:pt x="1285417" y="335254"/>
                </a:lnTo>
                <a:lnTo>
                  <a:pt x="1333385" y="335254"/>
                </a:lnTo>
                <a:lnTo>
                  <a:pt x="1333385" y="65328"/>
                </a:lnTo>
                <a:lnTo>
                  <a:pt x="1469631" y="335254"/>
                </a:lnTo>
                <a:lnTo>
                  <a:pt x="1545132" y="335254"/>
                </a:lnTo>
                <a:lnTo>
                  <a:pt x="1545132" y="5118"/>
                </a:lnTo>
                <a:close/>
              </a:path>
              <a:path w="3347720" h="335280">
                <a:moveTo>
                  <a:pt x="1895208" y="168910"/>
                </a:moveTo>
                <a:lnTo>
                  <a:pt x="1891182" y="115138"/>
                </a:lnTo>
                <a:lnTo>
                  <a:pt x="1878825" y="73152"/>
                </a:lnTo>
                <a:lnTo>
                  <a:pt x="1842655" y="31572"/>
                </a:lnTo>
                <a:lnTo>
                  <a:pt x="1842655" y="169418"/>
                </a:lnTo>
                <a:lnTo>
                  <a:pt x="1835988" y="229654"/>
                </a:lnTo>
                <a:lnTo>
                  <a:pt x="1816506" y="268668"/>
                </a:lnTo>
                <a:lnTo>
                  <a:pt x="1784959" y="289687"/>
                </a:lnTo>
                <a:lnTo>
                  <a:pt x="1742135" y="295960"/>
                </a:lnTo>
                <a:lnTo>
                  <a:pt x="1694167" y="295960"/>
                </a:lnTo>
                <a:lnTo>
                  <a:pt x="1694167" y="44399"/>
                </a:lnTo>
                <a:lnTo>
                  <a:pt x="1737537" y="44399"/>
                </a:lnTo>
                <a:lnTo>
                  <a:pt x="1782597" y="49364"/>
                </a:lnTo>
                <a:lnTo>
                  <a:pt x="1815553" y="68059"/>
                </a:lnTo>
                <a:lnTo>
                  <a:pt x="1835772" y="106184"/>
                </a:lnTo>
                <a:lnTo>
                  <a:pt x="1842655" y="169418"/>
                </a:lnTo>
                <a:lnTo>
                  <a:pt x="1842655" y="31572"/>
                </a:lnTo>
                <a:lnTo>
                  <a:pt x="1827403" y="20929"/>
                </a:lnTo>
                <a:lnTo>
                  <a:pt x="1787486" y="8915"/>
                </a:lnTo>
                <a:lnTo>
                  <a:pt x="1737537" y="5118"/>
                </a:lnTo>
                <a:lnTo>
                  <a:pt x="1643138" y="5118"/>
                </a:lnTo>
                <a:lnTo>
                  <a:pt x="1643138" y="335254"/>
                </a:lnTo>
                <a:lnTo>
                  <a:pt x="1737537" y="335254"/>
                </a:lnTo>
                <a:lnTo>
                  <a:pt x="1787486" y="331292"/>
                </a:lnTo>
                <a:lnTo>
                  <a:pt x="1827403" y="318884"/>
                </a:lnTo>
                <a:lnTo>
                  <a:pt x="1857705" y="297243"/>
                </a:lnTo>
                <a:lnTo>
                  <a:pt x="1858556" y="295960"/>
                </a:lnTo>
                <a:lnTo>
                  <a:pt x="1878825" y="265557"/>
                </a:lnTo>
                <a:lnTo>
                  <a:pt x="1891182" y="223037"/>
                </a:lnTo>
                <a:lnTo>
                  <a:pt x="1895208" y="168910"/>
                </a:lnTo>
                <a:close/>
              </a:path>
              <a:path w="3347720" h="335280">
                <a:moveTo>
                  <a:pt x="2295791" y="4953"/>
                </a:moveTo>
                <a:lnTo>
                  <a:pt x="2106485" y="4953"/>
                </a:lnTo>
                <a:lnTo>
                  <a:pt x="2106485" y="44323"/>
                </a:lnTo>
                <a:lnTo>
                  <a:pt x="2106485" y="147193"/>
                </a:lnTo>
                <a:lnTo>
                  <a:pt x="2106485" y="185293"/>
                </a:lnTo>
                <a:lnTo>
                  <a:pt x="2106485" y="335153"/>
                </a:lnTo>
                <a:lnTo>
                  <a:pt x="2157501" y="335153"/>
                </a:lnTo>
                <a:lnTo>
                  <a:pt x="2157501" y="185293"/>
                </a:lnTo>
                <a:lnTo>
                  <a:pt x="2289670" y="185293"/>
                </a:lnTo>
                <a:lnTo>
                  <a:pt x="2289670" y="147193"/>
                </a:lnTo>
                <a:lnTo>
                  <a:pt x="2157501" y="147193"/>
                </a:lnTo>
                <a:lnTo>
                  <a:pt x="2157501" y="44323"/>
                </a:lnTo>
                <a:lnTo>
                  <a:pt x="2295791" y="44323"/>
                </a:lnTo>
                <a:lnTo>
                  <a:pt x="2295791" y="4953"/>
                </a:lnTo>
                <a:close/>
              </a:path>
              <a:path w="3347720" h="335280">
                <a:moveTo>
                  <a:pt x="2566238" y="295783"/>
                </a:moveTo>
                <a:lnTo>
                  <a:pt x="2423363" y="295783"/>
                </a:lnTo>
                <a:lnTo>
                  <a:pt x="2423363" y="184023"/>
                </a:lnTo>
                <a:lnTo>
                  <a:pt x="2550934" y="184023"/>
                </a:lnTo>
                <a:lnTo>
                  <a:pt x="2550934" y="144653"/>
                </a:lnTo>
                <a:lnTo>
                  <a:pt x="2423363" y="144653"/>
                </a:lnTo>
                <a:lnTo>
                  <a:pt x="2423363" y="44323"/>
                </a:lnTo>
                <a:lnTo>
                  <a:pt x="2561653" y="44323"/>
                </a:lnTo>
                <a:lnTo>
                  <a:pt x="2561653" y="4953"/>
                </a:lnTo>
                <a:lnTo>
                  <a:pt x="2372347" y="4953"/>
                </a:lnTo>
                <a:lnTo>
                  <a:pt x="2372347" y="44323"/>
                </a:lnTo>
                <a:lnTo>
                  <a:pt x="2372347" y="144653"/>
                </a:lnTo>
                <a:lnTo>
                  <a:pt x="2372347" y="184023"/>
                </a:lnTo>
                <a:lnTo>
                  <a:pt x="2372347" y="295783"/>
                </a:lnTo>
                <a:lnTo>
                  <a:pt x="2372347" y="335153"/>
                </a:lnTo>
                <a:lnTo>
                  <a:pt x="2566238" y="335153"/>
                </a:lnTo>
                <a:lnTo>
                  <a:pt x="2566238" y="295783"/>
                </a:lnTo>
                <a:close/>
              </a:path>
              <a:path w="3347720" h="335280">
                <a:moveTo>
                  <a:pt x="2851505" y="295783"/>
                </a:moveTo>
                <a:lnTo>
                  <a:pt x="2708630" y="295783"/>
                </a:lnTo>
                <a:lnTo>
                  <a:pt x="2708630" y="184023"/>
                </a:lnTo>
                <a:lnTo>
                  <a:pt x="2836189" y="184023"/>
                </a:lnTo>
                <a:lnTo>
                  <a:pt x="2836189" y="144653"/>
                </a:lnTo>
                <a:lnTo>
                  <a:pt x="2708630" y="144653"/>
                </a:lnTo>
                <a:lnTo>
                  <a:pt x="2708630" y="44323"/>
                </a:lnTo>
                <a:lnTo>
                  <a:pt x="2846908" y="44323"/>
                </a:lnTo>
                <a:lnTo>
                  <a:pt x="2846908" y="4953"/>
                </a:lnTo>
                <a:lnTo>
                  <a:pt x="2657602" y="4953"/>
                </a:lnTo>
                <a:lnTo>
                  <a:pt x="2657602" y="44323"/>
                </a:lnTo>
                <a:lnTo>
                  <a:pt x="2657602" y="144653"/>
                </a:lnTo>
                <a:lnTo>
                  <a:pt x="2657602" y="184023"/>
                </a:lnTo>
                <a:lnTo>
                  <a:pt x="2657602" y="295783"/>
                </a:lnTo>
                <a:lnTo>
                  <a:pt x="2657602" y="335153"/>
                </a:lnTo>
                <a:lnTo>
                  <a:pt x="2851505" y="335153"/>
                </a:lnTo>
                <a:lnTo>
                  <a:pt x="2851505" y="295783"/>
                </a:lnTo>
                <a:close/>
              </a:path>
              <a:path w="3347720" h="335280">
                <a:moveTo>
                  <a:pt x="3137776" y="294513"/>
                </a:moveTo>
                <a:lnTo>
                  <a:pt x="2993872" y="294513"/>
                </a:lnTo>
                <a:lnTo>
                  <a:pt x="2993872" y="4953"/>
                </a:lnTo>
                <a:lnTo>
                  <a:pt x="2942856" y="4953"/>
                </a:lnTo>
                <a:lnTo>
                  <a:pt x="2942856" y="294513"/>
                </a:lnTo>
                <a:lnTo>
                  <a:pt x="2942856" y="335153"/>
                </a:lnTo>
                <a:lnTo>
                  <a:pt x="3137776" y="335153"/>
                </a:lnTo>
                <a:lnTo>
                  <a:pt x="3137776" y="294513"/>
                </a:lnTo>
                <a:close/>
              </a:path>
              <a:path w="3347720" h="335280">
                <a:moveTo>
                  <a:pt x="3266884" y="285762"/>
                </a:moveTo>
                <a:lnTo>
                  <a:pt x="3215856" y="285762"/>
                </a:lnTo>
                <a:lnTo>
                  <a:pt x="3215856" y="335254"/>
                </a:lnTo>
                <a:lnTo>
                  <a:pt x="3266884" y="335254"/>
                </a:lnTo>
                <a:lnTo>
                  <a:pt x="3266884" y="285762"/>
                </a:lnTo>
                <a:close/>
              </a:path>
              <a:path w="3347720" h="335280">
                <a:moveTo>
                  <a:pt x="3347504" y="81648"/>
                </a:moveTo>
                <a:lnTo>
                  <a:pt x="3338741" y="39293"/>
                </a:lnTo>
                <a:lnTo>
                  <a:pt x="3338677" y="38963"/>
                </a:lnTo>
                <a:lnTo>
                  <a:pt x="3315868" y="14224"/>
                </a:lnTo>
                <a:lnTo>
                  <a:pt x="3284651" y="2781"/>
                </a:lnTo>
                <a:lnTo>
                  <a:pt x="3250552" y="0"/>
                </a:lnTo>
                <a:lnTo>
                  <a:pt x="3230308" y="1320"/>
                </a:lnTo>
                <a:lnTo>
                  <a:pt x="3208007" y="4787"/>
                </a:lnTo>
                <a:lnTo>
                  <a:pt x="3186188" y="9690"/>
                </a:lnTo>
                <a:lnTo>
                  <a:pt x="3167380" y="15316"/>
                </a:lnTo>
                <a:lnTo>
                  <a:pt x="3176562" y="57162"/>
                </a:lnTo>
                <a:lnTo>
                  <a:pt x="3193211" y="50495"/>
                </a:lnTo>
                <a:lnTo>
                  <a:pt x="3213366" y="44780"/>
                </a:lnTo>
                <a:lnTo>
                  <a:pt x="3233610" y="40792"/>
                </a:lnTo>
                <a:lnTo>
                  <a:pt x="3250552" y="39293"/>
                </a:lnTo>
                <a:lnTo>
                  <a:pt x="3272891" y="41681"/>
                </a:lnTo>
                <a:lnTo>
                  <a:pt x="3287738" y="49187"/>
                </a:lnTo>
                <a:lnTo>
                  <a:pt x="3295980" y="62331"/>
                </a:lnTo>
                <a:lnTo>
                  <a:pt x="3298520" y="81648"/>
                </a:lnTo>
                <a:lnTo>
                  <a:pt x="3285998" y="109867"/>
                </a:lnTo>
                <a:lnTo>
                  <a:pt x="3258464" y="132867"/>
                </a:lnTo>
                <a:lnTo>
                  <a:pt x="3230918" y="160362"/>
                </a:lnTo>
                <a:lnTo>
                  <a:pt x="3218396" y="202082"/>
                </a:lnTo>
                <a:lnTo>
                  <a:pt x="3218396" y="248500"/>
                </a:lnTo>
                <a:lnTo>
                  <a:pt x="3264331" y="248500"/>
                </a:lnTo>
                <a:lnTo>
                  <a:pt x="3264331" y="204622"/>
                </a:lnTo>
                <a:lnTo>
                  <a:pt x="3277324" y="172643"/>
                </a:lnTo>
                <a:lnTo>
                  <a:pt x="3305924" y="146964"/>
                </a:lnTo>
                <a:lnTo>
                  <a:pt x="3334512" y="119380"/>
                </a:lnTo>
                <a:lnTo>
                  <a:pt x="3347504" y="8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01358" y="1876555"/>
            <a:ext cx="130103" cy="101805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456889" y="1832007"/>
            <a:ext cx="72399" cy="146361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556270" y="1851159"/>
            <a:ext cx="146161" cy="136776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771275" y="1874322"/>
            <a:ext cx="148155" cy="106262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941963" y="1874322"/>
            <a:ext cx="76178" cy="106262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10048901" y="1832009"/>
            <a:ext cx="50800" cy="146685"/>
          </a:xfrm>
          <a:custGeom>
            <a:avLst/>
            <a:gdLst/>
            <a:ahLst/>
            <a:cxnLst/>
            <a:rect l="l" t="t" r="r" b="b"/>
            <a:pathLst>
              <a:path w="50800" h="146685">
                <a:moveTo>
                  <a:pt x="9131" y="0"/>
                </a:moveTo>
                <a:lnTo>
                  <a:pt x="0" y="0"/>
                </a:lnTo>
                <a:lnTo>
                  <a:pt x="0" y="146354"/>
                </a:lnTo>
                <a:lnTo>
                  <a:pt x="9131" y="146354"/>
                </a:lnTo>
                <a:lnTo>
                  <a:pt x="9131" y="0"/>
                </a:lnTo>
                <a:close/>
              </a:path>
              <a:path w="50800" h="146685">
                <a:moveTo>
                  <a:pt x="50355" y="0"/>
                </a:moveTo>
                <a:lnTo>
                  <a:pt x="41224" y="0"/>
                </a:lnTo>
                <a:lnTo>
                  <a:pt x="41224" y="146354"/>
                </a:lnTo>
                <a:lnTo>
                  <a:pt x="50355" y="146354"/>
                </a:lnTo>
                <a:lnTo>
                  <a:pt x="50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" name="bg 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124667" y="1876331"/>
            <a:ext cx="84654" cy="144351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280852" y="1874330"/>
            <a:ext cx="72622" cy="106254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373321" y="1874330"/>
            <a:ext cx="84430" cy="106254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484733" y="1876555"/>
            <a:ext cx="72638" cy="10402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585876" y="1874330"/>
            <a:ext cx="74185" cy="10402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679461" y="1851159"/>
            <a:ext cx="132566" cy="136776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162771" y="2179188"/>
            <a:ext cx="136784" cy="104029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326546" y="2139073"/>
            <a:ext cx="116085" cy="175328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469153" y="2179180"/>
            <a:ext cx="84430" cy="106254"/>
          </a:xfrm>
          <a:prstGeom prst="rect">
            <a:avLst/>
          </a:prstGeom>
        </p:spPr>
      </p:pic>
      <p:sp>
        <p:nvSpPr>
          <p:cNvPr id="42" name="bg object 42"/>
          <p:cNvSpPr/>
          <p:nvPr/>
        </p:nvSpPr>
        <p:spPr>
          <a:xfrm>
            <a:off x="9578764" y="2179172"/>
            <a:ext cx="54610" cy="104139"/>
          </a:xfrm>
          <a:custGeom>
            <a:avLst/>
            <a:gdLst/>
            <a:ahLst/>
            <a:cxnLst/>
            <a:rect l="l" t="t" r="r" b="b"/>
            <a:pathLst>
              <a:path w="54609" h="104139">
                <a:moveTo>
                  <a:pt x="10923" y="104029"/>
                </a:moveTo>
                <a:lnTo>
                  <a:pt x="1786" y="104029"/>
                </a:lnTo>
                <a:lnTo>
                  <a:pt x="1786" y="14926"/>
                </a:lnTo>
                <a:lnTo>
                  <a:pt x="446" y="7351"/>
                </a:lnTo>
                <a:lnTo>
                  <a:pt x="0" y="2224"/>
                </a:lnTo>
                <a:lnTo>
                  <a:pt x="7351" y="2224"/>
                </a:lnTo>
                <a:lnTo>
                  <a:pt x="10245" y="21384"/>
                </a:lnTo>
                <a:lnTo>
                  <a:pt x="14061" y="14659"/>
                </a:lnTo>
                <a:lnTo>
                  <a:pt x="19380" y="7684"/>
                </a:lnTo>
                <a:lnTo>
                  <a:pt x="26536" y="2213"/>
                </a:lnTo>
                <a:lnTo>
                  <a:pt x="35864" y="0"/>
                </a:lnTo>
                <a:lnTo>
                  <a:pt x="42099" y="0"/>
                </a:lnTo>
                <a:lnTo>
                  <a:pt x="47673" y="1116"/>
                </a:lnTo>
                <a:lnTo>
                  <a:pt x="54131" y="4903"/>
                </a:lnTo>
                <a:lnTo>
                  <a:pt x="50799" y="12925"/>
                </a:lnTo>
                <a:lnTo>
                  <a:pt x="44787" y="8467"/>
                </a:lnTo>
                <a:lnTo>
                  <a:pt x="39213" y="7351"/>
                </a:lnTo>
                <a:lnTo>
                  <a:pt x="34317" y="7351"/>
                </a:lnTo>
                <a:lnTo>
                  <a:pt x="25588" y="10379"/>
                </a:lnTo>
                <a:lnTo>
                  <a:pt x="18945" y="17543"/>
                </a:lnTo>
                <a:lnTo>
                  <a:pt x="14140" y="25960"/>
                </a:lnTo>
                <a:lnTo>
                  <a:pt x="10923" y="32747"/>
                </a:lnTo>
                <a:lnTo>
                  <a:pt x="10923" y="104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3" name="bg object 4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9701308" y="2179172"/>
            <a:ext cx="79750" cy="144128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9806254" y="2179172"/>
            <a:ext cx="148163" cy="106262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976935" y="2179180"/>
            <a:ext cx="84430" cy="106254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083213" y="2179180"/>
            <a:ext cx="72622" cy="106254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175689" y="2179180"/>
            <a:ext cx="72622" cy="106254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273285" y="2181405"/>
            <a:ext cx="72638" cy="10402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0374437" y="2179172"/>
            <a:ext cx="79750" cy="144128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0476034" y="2139073"/>
            <a:ext cx="175807" cy="153712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0678346" y="2179180"/>
            <a:ext cx="84430" cy="106254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0787964" y="2179180"/>
            <a:ext cx="74185" cy="104029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0888024" y="2179172"/>
            <a:ext cx="67495" cy="106262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9195638" y="2484030"/>
            <a:ext cx="232171" cy="106254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9452990" y="2484022"/>
            <a:ext cx="125430" cy="104029"/>
          </a:xfrm>
          <a:prstGeom prst="rect">
            <a:avLst/>
          </a:prstGeom>
        </p:spPr>
      </p:pic>
      <p:sp>
        <p:nvSpPr>
          <p:cNvPr id="56" name="bg object 56"/>
          <p:cNvSpPr/>
          <p:nvPr/>
        </p:nvSpPr>
        <p:spPr>
          <a:xfrm>
            <a:off x="9596933" y="2443933"/>
            <a:ext cx="10795" cy="144145"/>
          </a:xfrm>
          <a:custGeom>
            <a:avLst/>
            <a:gdLst/>
            <a:ahLst/>
            <a:cxnLst/>
            <a:rect l="l" t="t" r="r" b="b"/>
            <a:pathLst>
              <a:path w="10795" h="144144">
                <a:moveTo>
                  <a:pt x="10020" y="42329"/>
                </a:moveTo>
                <a:lnTo>
                  <a:pt x="876" y="42329"/>
                </a:lnTo>
                <a:lnTo>
                  <a:pt x="876" y="144132"/>
                </a:lnTo>
                <a:lnTo>
                  <a:pt x="10020" y="144132"/>
                </a:lnTo>
                <a:lnTo>
                  <a:pt x="10020" y="42329"/>
                </a:lnTo>
                <a:close/>
              </a:path>
              <a:path w="10795" h="144144">
                <a:moveTo>
                  <a:pt x="10693" y="0"/>
                </a:moveTo>
                <a:lnTo>
                  <a:pt x="0" y="0"/>
                </a:lnTo>
                <a:lnTo>
                  <a:pt x="0" y="15151"/>
                </a:lnTo>
                <a:lnTo>
                  <a:pt x="10693" y="15151"/>
                </a:lnTo>
                <a:lnTo>
                  <a:pt x="10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7" name="bg object 5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9634139" y="2484022"/>
            <a:ext cx="80197" cy="106262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9735745" y="2484022"/>
            <a:ext cx="67503" cy="106262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9875672" y="2441037"/>
            <a:ext cx="81975" cy="149917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0030086" y="2484022"/>
            <a:ext cx="76178" cy="106262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0130799" y="2484022"/>
            <a:ext cx="67495" cy="106262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0223475" y="2484022"/>
            <a:ext cx="79750" cy="144128"/>
          </a:xfrm>
          <a:prstGeom prst="rect">
            <a:avLst/>
          </a:prstGeom>
        </p:spPr>
      </p:pic>
      <p:sp>
        <p:nvSpPr>
          <p:cNvPr id="63" name="bg object 63"/>
          <p:cNvSpPr/>
          <p:nvPr/>
        </p:nvSpPr>
        <p:spPr>
          <a:xfrm>
            <a:off x="10329761" y="2443933"/>
            <a:ext cx="10795" cy="144145"/>
          </a:xfrm>
          <a:custGeom>
            <a:avLst/>
            <a:gdLst/>
            <a:ahLst/>
            <a:cxnLst/>
            <a:rect l="l" t="t" r="r" b="b"/>
            <a:pathLst>
              <a:path w="10795" h="144144">
                <a:moveTo>
                  <a:pt x="10020" y="42329"/>
                </a:moveTo>
                <a:lnTo>
                  <a:pt x="889" y="42329"/>
                </a:lnTo>
                <a:lnTo>
                  <a:pt x="889" y="144132"/>
                </a:lnTo>
                <a:lnTo>
                  <a:pt x="10020" y="144132"/>
                </a:lnTo>
                <a:lnTo>
                  <a:pt x="10020" y="42329"/>
                </a:lnTo>
                <a:close/>
              </a:path>
              <a:path w="10795" h="144144">
                <a:moveTo>
                  <a:pt x="10693" y="0"/>
                </a:moveTo>
                <a:lnTo>
                  <a:pt x="0" y="0"/>
                </a:lnTo>
                <a:lnTo>
                  <a:pt x="0" y="15151"/>
                </a:lnTo>
                <a:lnTo>
                  <a:pt x="10693" y="15151"/>
                </a:lnTo>
                <a:lnTo>
                  <a:pt x="10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4" name="bg object 64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0370306" y="2443923"/>
            <a:ext cx="243757" cy="153712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0640584" y="2484030"/>
            <a:ext cx="84430" cy="106254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0750194" y="2484030"/>
            <a:ext cx="74185" cy="104029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0850261" y="2484022"/>
            <a:ext cx="67495" cy="106262"/>
          </a:xfrm>
          <a:prstGeom prst="rect">
            <a:avLst/>
          </a:prstGeom>
        </p:spPr>
      </p:pic>
      <p:sp>
        <p:nvSpPr>
          <p:cNvPr id="68" name="bg object 68"/>
          <p:cNvSpPr/>
          <p:nvPr/>
        </p:nvSpPr>
        <p:spPr>
          <a:xfrm>
            <a:off x="8971623" y="6704911"/>
            <a:ext cx="557530" cy="333375"/>
          </a:xfrm>
          <a:custGeom>
            <a:avLst/>
            <a:gdLst/>
            <a:ahLst/>
            <a:cxnLst/>
            <a:rect l="l" t="t" r="r" b="b"/>
            <a:pathLst>
              <a:path w="557529" h="333375">
                <a:moveTo>
                  <a:pt x="368846" y="56515"/>
                </a:moveTo>
                <a:lnTo>
                  <a:pt x="366534" y="36144"/>
                </a:lnTo>
                <a:lnTo>
                  <a:pt x="360591" y="21869"/>
                </a:lnTo>
                <a:lnTo>
                  <a:pt x="352475" y="13474"/>
                </a:lnTo>
                <a:lnTo>
                  <a:pt x="343674" y="10731"/>
                </a:lnTo>
                <a:lnTo>
                  <a:pt x="338074" y="11836"/>
                </a:lnTo>
                <a:lnTo>
                  <a:pt x="332016" y="15265"/>
                </a:lnTo>
                <a:lnTo>
                  <a:pt x="325805" y="21170"/>
                </a:lnTo>
                <a:lnTo>
                  <a:pt x="319747" y="29705"/>
                </a:lnTo>
                <a:lnTo>
                  <a:pt x="329044" y="34315"/>
                </a:lnTo>
                <a:lnTo>
                  <a:pt x="336194" y="42494"/>
                </a:lnTo>
                <a:lnTo>
                  <a:pt x="340804" y="55003"/>
                </a:lnTo>
                <a:lnTo>
                  <a:pt x="342442" y="72605"/>
                </a:lnTo>
                <a:lnTo>
                  <a:pt x="334924" y="122313"/>
                </a:lnTo>
                <a:lnTo>
                  <a:pt x="315150" y="176936"/>
                </a:lnTo>
                <a:lnTo>
                  <a:pt x="287312" y="230263"/>
                </a:lnTo>
                <a:lnTo>
                  <a:pt x="255587" y="276047"/>
                </a:lnTo>
                <a:lnTo>
                  <a:pt x="224167" y="308089"/>
                </a:lnTo>
                <a:lnTo>
                  <a:pt x="197218" y="320141"/>
                </a:lnTo>
                <a:lnTo>
                  <a:pt x="187312" y="320141"/>
                </a:lnTo>
                <a:lnTo>
                  <a:pt x="185661" y="313131"/>
                </a:lnTo>
                <a:lnTo>
                  <a:pt x="185661" y="302818"/>
                </a:lnTo>
                <a:lnTo>
                  <a:pt x="192824" y="260007"/>
                </a:lnTo>
                <a:lnTo>
                  <a:pt x="208559" y="216496"/>
                </a:lnTo>
                <a:lnTo>
                  <a:pt x="224307" y="179006"/>
                </a:lnTo>
                <a:lnTo>
                  <a:pt x="231457" y="154305"/>
                </a:lnTo>
                <a:lnTo>
                  <a:pt x="230136" y="147662"/>
                </a:lnTo>
                <a:lnTo>
                  <a:pt x="225882" y="141097"/>
                </a:lnTo>
                <a:lnTo>
                  <a:pt x="218224" y="136080"/>
                </a:lnTo>
                <a:lnTo>
                  <a:pt x="206705" y="134073"/>
                </a:lnTo>
                <a:lnTo>
                  <a:pt x="195389" y="174498"/>
                </a:lnTo>
                <a:lnTo>
                  <a:pt x="172974" y="223278"/>
                </a:lnTo>
                <a:lnTo>
                  <a:pt x="144081" y="270459"/>
                </a:lnTo>
                <a:lnTo>
                  <a:pt x="113347" y="306070"/>
                </a:lnTo>
                <a:lnTo>
                  <a:pt x="85407" y="320141"/>
                </a:lnTo>
                <a:lnTo>
                  <a:pt x="75501" y="320141"/>
                </a:lnTo>
                <a:lnTo>
                  <a:pt x="73025" y="314375"/>
                </a:lnTo>
                <a:lnTo>
                  <a:pt x="73025" y="304050"/>
                </a:lnTo>
                <a:lnTo>
                  <a:pt x="78562" y="269532"/>
                </a:lnTo>
                <a:lnTo>
                  <a:pt x="91757" y="225437"/>
                </a:lnTo>
                <a:lnTo>
                  <a:pt x="107518" y="175526"/>
                </a:lnTo>
                <a:lnTo>
                  <a:pt x="120713" y="123596"/>
                </a:lnTo>
                <a:lnTo>
                  <a:pt x="126250" y="73431"/>
                </a:lnTo>
                <a:lnTo>
                  <a:pt x="123139" y="43154"/>
                </a:lnTo>
                <a:lnTo>
                  <a:pt x="113715" y="20002"/>
                </a:lnTo>
                <a:lnTo>
                  <a:pt x="97878" y="5207"/>
                </a:lnTo>
                <a:lnTo>
                  <a:pt x="75501" y="0"/>
                </a:lnTo>
                <a:lnTo>
                  <a:pt x="46647" y="6718"/>
                </a:lnTo>
                <a:lnTo>
                  <a:pt x="22593" y="24028"/>
                </a:lnTo>
                <a:lnTo>
                  <a:pt x="6108" y="47688"/>
                </a:lnTo>
                <a:lnTo>
                  <a:pt x="0" y="73431"/>
                </a:lnTo>
                <a:lnTo>
                  <a:pt x="1562" y="84861"/>
                </a:lnTo>
                <a:lnTo>
                  <a:pt x="6604" y="94322"/>
                </a:lnTo>
                <a:lnTo>
                  <a:pt x="15671" y="100761"/>
                </a:lnTo>
                <a:lnTo>
                  <a:pt x="29298" y="103136"/>
                </a:lnTo>
                <a:lnTo>
                  <a:pt x="26822" y="97370"/>
                </a:lnTo>
                <a:lnTo>
                  <a:pt x="25577" y="89535"/>
                </a:lnTo>
                <a:lnTo>
                  <a:pt x="25577" y="80860"/>
                </a:lnTo>
                <a:lnTo>
                  <a:pt x="27927" y="58547"/>
                </a:lnTo>
                <a:lnTo>
                  <a:pt x="35382" y="36004"/>
                </a:lnTo>
                <a:lnTo>
                  <a:pt x="48564" y="18554"/>
                </a:lnTo>
                <a:lnTo>
                  <a:pt x="68084" y="11557"/>
                </a:lnTo>
                <a:lnTo>
                  <a:pt x="82219" y="16294"/>
                </a:lnTo>
                <a:lnTo>
                  <a:pt x="89585" y="28994"/>
                </a:lnTo>
                <a:lnTo>
                  <a:pt x="92379" y="47409"/>
                </a:lnTo>
                <a:lnTo>
                  <a:pt x="92824" y="69316"/>
                </a:lnTo>
                <a:lnTo>
                  <a:pt x="87426" y="121107"/>
                </a:lnTo>
                <a:lnTo>
                  <a:pt x="74536" y="174498"/>
                </a:lnTo>
                <a:lnTo>
                  <a:pt x="59143" y="225056"/>
                </a:lnTo>
                <a:lnTo>
                  <a:pt x="46253" y="268351"/>
                </a:lnTo>
                <a:lnTo>
                  <a:pt x="40843" y="299948"/>
                </a:lnTo>
                <a:lnTo>
                  <a:pt x="44704" y="316585"/>
                </a:lnTo>
                <a:lnTo>
                  <a:pt x="54102" y="326656"/>
                </a:lnTo>
                <a:lnTo>
                  <a:pt x="65735" y="331622"/>
                </a:lnTo>
                <a:lnTo>
                  <a:pt x="76327" y="332943"/>
                </a:lnTo>
                <a:lnTo>
                  <a:pt x="97040" y="327875"/>
                </a:lnTo>
                <a:lnTo>
                  <a:pt x="118554" y="313753"/>
                </a:lnTo>
                <a:lnTo>
                  <a:pt x="140322" y="292214"/>
                </a:lnTo>
                <a:lnTo>
                  <a:pt x="161734" y="264871"/>
                </a:lnTo>
                <a:lnTo>
                  <a:pt x="158356" y="276123"/>
                </a:lnTo>
                <a:lnTo>
                  <a:pt x="155740" y="286219"/>
                </a:lnTo>
                <a:lnTo>
                  <a:pt x="154063" y="294919"/>
                </a:lnTo>
                <a:lnTo>
                  <a:pt x="153479" y="301993"/>
                </a:lnTo>
                <a:lnTo>
                  <a:pt x="156819" y="315887"/>
                </a:lnTo>
                <a:lnTo>
                  <a:pt x="165341" y="325513"/>
                </a:lnTo>
                <a:lnTo>
                  <a:pt x="176796" y="331114"/>
                </a:lnTo>
                <a:lnTo>
                  <a:pt x="188963" y="332930"/>
                </a:lnTo>
                <a:lnTo>
                  <a:pt x="220357" y="322364"/>
                </a:lnTo>
                <a:lnTo>
                  <a:pt x="254393" y="293941"/>
                </a:lnTo>
                <a:lnTo>
                  <a:pt x="288340" y="252590"/>
                </a:lnTo>
                <a:lnTo>
                  <a:pt x="319481" y="203250"/>
                </a:lnTo>
                <a:lnTo>
                  <a:pt x="345084" y="150837"/>
                </a:lnTo>
                <a:lnTo>
                  <a:pt x="362445" y="100279"/>
                </a:lnTo>
                <a:lnTo>
                  <a:pt x="368846" y="56515"/>
                </a:lnTo>
                <a:close/>
              </a:path>
              <a:path w="557529" h="333375">
                <a:moveTo>
                  <a:pt x="557390" y="235165"/>
                </a:moveTo>
                <a:lnTo>
                  <a:pt x="552018" y="230212"/>
                </a:lnTo>
                <a:lnTo>
                  <a:pt x="537616" y="255676"/>
                </a:lnTo>
                <a:lnTo>
                  <a:pt x="520611" y="276682"/>
                </a:lnTo>
                <a:lnTo>
                  <a:pt x="503224" y="290957"/>
                </a:lnTo>
                <a:lnTo>
                  <a:pt x="487654" y="296227"/>
                </a:lnTo>
                <a:lnTo>
                  <a:pt x="480656" y="296227"/>
                </a:lnTo>
                <a:lnTo>
                  <a:pt x="475284" y="291693"/>
                </a:lnTo>
                <a:lnTo>
                  <a:pt x="475284" y="280555"/>
                </a:lnTo>
                <a:lnTo>
                  <a:pt x="478053" y="264795"/>
                </a:lnTo>
                <a:lnTo>
                  <a:pt x="484035" y="248259"/>
                </a:lnTo>
                <a:lnTo>
                  <a:pt x="490258" y="230022"/>
                </a:lnTo>
                <a:lnTo>
                  <a:pt x="493026" y="211239"/>
                </a:lnTo>
                <a:lnTo>
                  <a:pt x="491451" y="198856"/>
                </a:lnTo>
                <a:lnTo>
                  <a:pt x="491312" y="197777"/>
                </a:lnTo>
                <a:lnTo>
                  <a:pt x="485851" y="185864"/>
                </a:lnTo>
                <a:lnTo>
                  <a:pt x="476135" y="177355"/>
                </a:lnTo>
                <a:lnTo>
                  <a:pt x="461670" y="174104"/>
                </a:lnTo>
                <a:lnTo>
                  <a:pt x="435813" y="182854"/>
                </a:lnTo>
                <a:lnTo>
                  <a:pt x="413296" y="206336"/>
                </a:lnTo>
                <a:lnTo>
                  <a:pt x="394017" y="240423"/>
                </a:lnTo>
                <a:lnTo>
                  <a:pt x="377913" y="280962"/>
                </a:lnTo>
                <a:lnTo>
                  <a:pt x="377494" y="277253"/>
                </a:lnTo>
                <a:lnTo>
                  <a:pt x="377088" y="273126"/>
                </a:lnTo>
                <a:lnTo>
                  <a:pt x="377190" y="264795"/>
                </a:lnTo>
                <a:lnTo>
                  <a:pt x="378015" y="248259"/>
                </a:lnTo>
                <a:lnTo>
                  <a:pt x="380847" y="227076"/>
                </a:lnTo>
                <a:lnTo>
                  <a:pt x="385622" y="205498"/>
                </a:lnTo>
                <a:lnTo>
                  <a:pt x="392353" y="185661"/>
                </a:lnTo>
                <a:lnTo>
                  <a:pt x="410413" y="169570"/>
                </a:lnTo>
                <a:lnTo>
                  <a:pt x="427723" y="154139"/>
                </a:lnTo>
                <a:lnTo>
                  <a:pt x="458063" y="110464"/>
                </a:lnTo>
                <a:lnTo>
                  <a:pt x="479259" y="65100"/>
                </a:lnTo>
                <a:lnTo>
                  <a:pt x="485635" y="35890"/>
                </a:lnTo>
                <a:lnTo>
                  <a:pt x="487248" y="28473"/>
                </a:lnTo>
                <a:lnTo>
                  <a:pt x="486511" y="19710"/>
                </a:lnTo>
                <a:lnTo>
                  <a:pt x="484149" y="11290"/>
                </a:lnTo>
                <a:lnTo>
                  <a:pt x="479933" y="4965"/>
                </a:lnTo>
                <a:lnTo>
                  <a:pt x="473633" y="2476"/>
                </a:lnTo>
                <a:lnTo>
                  <a:pt x="473214" y="2755"/>
                </a:lnTo>
                <a:lnTo>
                  <a:pt x="473214" y="36715"/>
                </a:lnTo>
                <a:lnTo>
                  <a:pt x="473214" y="39192"/>
                </a:lnTo>
                <a:lnTo>
                  <a:pt x="466763" y="64147"/>
                </a:lnTo>
                <a:lnTo>
                  <a:pt x="449707" y="100825"/>
                </a:lnTo>
                <a:lnTo>
                  <a:pt x="425526" y="139280"/>
                </a:lnTo>
                <a:lnTo>
                  <a:pt x="397725" y="169570"/>
                </a:lnTo>
                <a:lnTo>
                  <a:pt x="416801" y="120307"/>
                </a:lnTo>
                <a:lnTo>
                  <a:pt x="439280" y="77508"/>
                </a:lnTo>
                <a:lnTo>
                  <a:pt x="459447" y="47320"/>
                </a:lnTo>
                <a:lnTo>
                  <a:pt x="471576" y="35890"/>
                </a:lnTo>
                <a:lnTo>
                  <a:pt x="472808" y="35890"/>
                </a:lnTo>
                <a:lnTo>
                  <a:pt x="473214" y="36715"/>
                </a:lnTo>
                <a:lnTo>
                  <a:pt x="473214" y="2755"/>
                </a:lnTo>
                <a:lnTo>
                  <a:pt x="425691" y="54279"/>
                </a:lnTo>
                <a:lnTo>
                  <a:pt x="398487" y="106591"/>
                </a:lnTo>
                <a:lnTo>
                  <a:pt x="374281" y="165481"/>
                </a:lnTo>
                <a:lnTo>
                  <a:pt x="356920" y="222656"/>
                </a:lnTo>
                <a:lnTo>
                  <a:pt x="350266" y="269824"/>
                </a:lnTo>
                <a:lnTo>
                  <a:pt x="351459" y="285750"/>
                </a:lnTo>
                <a:lnTo>
                  <a:pt x="354863" y="299466"/>
                </a:lnTo>
                <a:lnTo>
                  <a:pt x="360197" y="309092"/>
                </a:lnTo>
                <a:lnTo>
                  <a:pt x="367195" y="312724"/>
                </a:lnTo>
                <a:lnTo>
                  <a:pt x="383806" y="294932"/>
                </a:lnTo>
                <a:lnTo>
                  <a:pt x="389763" y="280962"/>
                </a:lnTo>
                <a:lnTo>
                  <a:pt x="400507" y="255790"/>
                </a:lnTo>
                <a:lnTo>
                  <a:pt x="420446" y="216649"/>
                </a:lnTo>
                <a:lnTo>
                  <a:pt x="446811" y="198856"/>
                </a:lnTo>
                <a:lnTo>
                  <a:pt x="455472" y="198856"/>
                </a:lnTo>
                <a:lnTo>
                  <a:pt x="462483" y="204216"/>
                </a:lnTo>
                <a:lnTo>
                  <a:pt x="462483" y="218655"/>
                </a:lnTo>
                <a:lnTo>
                  <a:pt x="460489" y="234315"/>
                </a:lnTo>
                <a:lnTo>
                  <a:pt x="456095" y="250736"/>
                </a:lnTo>
                <a:lnTo>
                  <a:pt x="451700" y="266700"/>
                </a:lnTo>
                <a:lnTo>
                  <a:pt x="449707" y="280962"/>
                </a:lnTo>
                <a:lnTo>
                  <a:pt x="451485" y="291287"/>
                </a:lnTo>
                <a:lnTo>
                  <a:pt x="456819" y="299529"/>
                </a:lnTo>
                <a:lnTo>
                  <a:pt x="465721" y="304977"/>
                </a:lnTo>
                <a:lnTo>
                  <a:pt x="478167" y="306946"/>
                </a:lnTo>
                <a:lnTo>
                  <a:pt x="501510" y="301421"/>
                </a:lnTo>
                <a:lnTo>
                  <a:pt x="508927" y="296227"/>
                </a:lnTo>
                <a:lnTo>
                  <a:pt x="523201" y="286219"/>
                </a:lnTo>
                <a:lnTo>
                  <a:pt x="542163" y="263436"/>
                </a:lnTo>
                <a:lnTo>
                  <a:pt x="557390" y="235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9" name="bg object 6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05487" y="6860439"/>
            <a:ext cx="202988" cy="160904"/>
          </a:xfrm>
          <a:prstGeom prst="rect">
            <a:avLst/>
          </a:prstGeom>
        </p:spPr>
      </p:pic>
      <p:sp>
        <p:nvSpPr>
          <p:cNvPr id="70" name="bg object 70"/>
          <p:cNvSpPr/>
          <p:nvPr/>
        </p:nvSpPr>
        <p:spPr>
          <a:xfrm>
            <a:off x="9694849" y="6704911"/>
            <a:ext cx="459740" cy="316230"/>
          </a:xfrm>
          <a:custGeom>
            <a:avLst/>
            <a:gdLst/>
            <a:ahLst/>
            <a:cxnLst/>
            <a:rect l="l" t="t" r="r" b="b"/>
            <a:pathLst>
              <a:path w="459740" h="316229">
                <a:moveTo>
                  <a:pt x="132422" y="234340"/>
                </a:moveTo>
                <a:lnTo>
                  <a:pt x="127063" y="230212"/>
                </a:lnTo>
                <a:lnTo>
                  <a:pt x="109931" y="259511"/>
                </a:lnTo>
                <a:lnTo>
                  <a:pt x="90652" y="281736"/>
                </a:lnTo>
                <a:lnTo>
                  <a:pt x="69964" y="295833"/>
                </a:lnTo>
                <a:lnTo>
                  <a:pt x="48666" y="300761"/>
                </a:lnTo>
                <a:lnTo>
                  <a:pt x="38100" y="298970"/>
                </a:lnTo>
                <a:lnTo>
                  <a:pt x="30937" y="293230"/>
                </a:lnTo>
                <a:lnTo>
                  <a:pt x="26860" y="283006"/>
                </a:lnTo>
                <a:lnTo>
                  <a:pt x="25577" y="267754"/>
                </a:lnTo>
                <a:lnTo>
                  <a:pt x="27317" y="245465"/>
                </a:lnTo>
                <a:lnTo>
                  <a:pt x="32118" y="222783"/>
                </a:lnTo>
                <a:lnTo>
                  <a:pt x="39319" y="200101"/>
                </a:lnTo>
                <a:lnTo>
                  <a:pt x="48260" y="177812"/>
                </a:lnTo>
                <a:lnTo>
                  <a:pt x="54457" y="177812"/>
                </a:lnTo>
                <a:lnTo>
                  <a:pt x="69392" y="177507"/>
                </a:lnTo>
                <a:lnTo>
                  <a:pt x="86423" y="176580"/>
                </a:lnTo>
                <a:lnTo>
                  <a:pt x="105625" y="175031"/>
                </a:lnTo>
                <a:lnTo>
                  <a:pt x="127063" y="172859"/>
                </a:lnTo>
                <a:lnTo>
                  <a:pt x="127063" y="165442"/>
                </a:lnTo>
                <a:lnTo>
                  <a:pt x="111696" y="166700"/>
                </a:lnTo>
                <a:lnTo>
                  <a:pt x="96634" y="167449"/>
                </a:lnTo>
                <a:lnTo>
                  <a:pt x="82042" y="167817"/>
                </a:lnTo>
                <a:lnTo>
                  <a:pt x="52806" y="167919"/>
                </a:lnTo>
                <a:lnTo>
                  <a:pt x="71475" y="131648"/>
                </a:lnTo>
                <a:lnTo>
                  <a:pt x="89217" y="100253"/>
                </a:lnTo>
                <a:lnTo>
                  <a:pt x="102463" y="75666"/>
                </a:lnTo>
                <a:lnTo>
                  <a:pt x="107670" y="59817"/>
                </a:lnTo>
                <a:lnTo>
                  <a:pt x="107670" y="54051"/>
                </a:lnTo>
                <a:lnTo>
                  <a:pt x="103136" y="50749"/>
                </a:lnTo>
                <a:lnTo>
                  <a:pt x="99009" y="50749"/>
                </a:lnTo>
                <a:lnTo>
                  <a:pt x="83908" y="60502"/>
                </a:lnTo>
                <a:lnTo>
                  <a:pt x="65430" y="86436"/>
                </a:lnTo>
                <a:lnTo>
                  <a:pt x="45808" y="123507"/>
                </a:lnTo>
                <a:lnTo>
                  <a:pt x="27228" y="166687"/>
                </a:lnTo>
                <a:lnTo>
                  <a:pt x="19380" y="166268"/>
                </a:lnTo>
                <a:lnTo>
                  <a:pt x="13195" y="165442"/>
                </a:lnTo>
                <a:lnTo>
                  <a:pt x="9067" y="165036"/>
                </a:lnTo>
                <a:lnTo>
                  <a:pt x="9067" y="172453"/>
                </a:lnTo>
                <a:lnTo>
                  <a:pt x="13614" y="174104"/>
                </a:lnTo>
                <a:lnTo>
                  <a:pt x="23926" y="175755"/>
                </a:lnTo>
                <a:lnTo>
                  <a:pt x="14262" y="203708"/>
                </a:lnTo>
                <a:lnTo>
                  <a:pt x="6692" y="230416"/>
                </a:lnTo>
                <a:lnTo>
                  <a:pt x="1765" y="254660"/>
                </a:lnTo>
                <a:lnTo>
                  <a:pt x="0" y="275183"/>
                </a:lnTo>
                <a:lnTo>
                  <a:pt x="2362" y="293052"/>
                </a:lnTo>
                <a:lnTo>
                  <a:pt x="9385" y="305816"/>
                </a:lnTo>
                <a:lnTo>
                  <a:pt x="20878" y="313474"/>
                </a:lnTo>
                <a:lnTo>
                  <a:pt x="36715" y="316026"/>
                </a:lnTo>
                <a:lnTo>
                  <a:pt x="65239" y="309829"/>
                </a:lnTo>
                <a:lnTo>
                  <a:pt x="91681" y="292671"/>
                </a:lnTo>
                <a:lnTo>
                  <a:pt x="114566" y="266776"/>
                </a:lnTo>
                <a:lnTo>
                  <a:pt x="132422" y="234340"/>
                </a:lnTo>
                <a:close/>
              </a:path>
              <a:path w="459740" h="316229">
                <a:moveTo>
                  <a:pt x="459574" y="4140"/>
                </a:moveTo>
                <a:lnTo>
                  <a:pt x="455866" y="0"/>
                </a:lnTo>
                <a:lnTo>
                  <a:pt x="451332" y="0"/>
                </a:lnTo>
                <a:lnTo>
                  <a:pt x="431927" y="16332"/>
                </a:lnTo>
                <a:lnTo>
                  <a:pt x="409092" y="58229"/>
                </a:lnTo>
                <a:lnTo>
                  <a:pt x="384784" y="115049"/>
                </a:lnTo>
                <a:lnTo>
                  <a:pt x="360972" y="176174"/>
                </a:lnTo>
                <a:lnTo>
                  <a:pt x="339051" y="222961"/>
                </a:lnTo>
                <a:lnTo>
                  <a:pt x="314871" y="258737"/>
                </a:lnTo>
                <a:lnTo>
                  <a:pt x="291477" y="281584"/>
                </a:lnTo>
                <a:lnTo>
                  <a:pt x="271868" y="289623"/>
                </a:lnTo>
                <a:lnTo>
                  <a:pt x="262788" y="289623"/>
                </a:lnTo>
                <a:lnTo>
                  <a:pt x="257009" y="282194"/>
                </a:lnTo>
                <a:lnTo>
                  <a:pt x="257009" y="269824"/>
                </a:lnTo>
                <a:lnTo>
                  <a:pt x="263829" y="239395"/>
                </a:lnTo>
                <a:lnTo>
                  <a:pt x="282181" y="203441"/>
                </a:lnTo>
                <a:lnTo>
                  <a:pt x="308876" y="173456"/>
                </a:lnTo>
                <a:lnTo>
                  <a:pt x="340766" y="160896"/>
                </a:lnTo>
                <a:lnTo>
                  <a:pt x="348183" y="160896"/>
                </a:lnTo>
                <a:lnTo>
                  <a:pt x="353555" y="162966"/>
                </a:lnTo>
                <a:lnTo>
                  <a:pt x="356425" y="167093"/>
                </a:lnTo>
                <a:lnTo>
                  <a:pt x="357251" y="163385"/>
                </a:lnTo>
                <a:lnTo>
                  <a:pt x="357251" y="152654"/>
                </a:lnTo>
                <a:lnTo>
                  <a:pt x="350647" y="148526"/>
                </a:lnTo>
                <a:lnTo>
                  <a:pt x="339102" y="148526"/>
                </a:lnTo>
                <a:lnTo>
                  <a:pt x="300177" y="161810"/>
                </a:lnTo>
                <a:lnTo>
                  <a:pt x="264426" y="194475"/>
                </a:lnTo>
                <a:lnTo>
                  <a:pt x="238264" y="235724"/>
                </a:lnTo>
                <a:lnTo>
                  <a:pt x="228117" y="274764"/>
                </a:lnTo>
                <a:lnTo>
                  <a:pt x="230987" y="290449"/>
                </a:lnTo>
                <a:lnTo>
                  <a:pt x="238340" y="301231"/>
                </a:lnTo>
                <a:lnTo>
                  <a:pt x="248310" y="307428"/>
                </a:lnTo>
                <a:lnTo>
                  <a:pt x="259067" y="309422"/>
                </a:lnTo>
                <a:lnTo>
                  <a:pt x="279069" y="303644"/>
                </a:lnTo>
                <a:lnTo>
                  <a:pt x="300532" y="287604"/>
                </a:lnTo>
                <a:lnTo>
                  <a:pt x="322313" y="263296"/>
                </a:lnTo>
                <a:lnTo>
                  <a:pt x="343230" y="232689"/>
                </a:lnTo>
                <a:lnTo>
                  <a:pt x="339928" y="246253"/>
                </a:lnTo>
                <a:lnTo>
                  <a:pt x="337464" y="258318"/>
                </a:lnTo>
                <a:lnTo>
                  <a:pt x="335927" y="268605"/>
                </a:lnTo>
                <a:lnTo>
                  <a:pt x="335394" y="276834"/>
                </a:lnTo>
                <a:lnTo>
                  <a:pt x="336753" y="287756"/>
                </a:lnTo>
                <a:lnTo>
                  <a:pt x="341274" y="297713"/>
                </a:lnTo>
                <a:lnTo>
                  <a:pt x="349669" y="304965"/>
                </a:lnTo>
                <a:lnTo>
                  <a:pt x="362623" y="307771"/>
                </a:lnTo>
                <a:lnTo>
                  <a:pt x="384708" y="302209"/>
                </a:lnTo>
                <a:lnTo>
                  <a:pt x="407136" y="286778"/>
                </a:lnTo>
                <a:lnTo>
                  <a:pt x="427316" y="263385"/>
                </a:lnTo>
                <a:lnTo>
                  <a:pt x="442671" y="233921"/>
                </a:lnTo>
                <a:lnTo>
                  <a:pt x="437718" y="230200"/>
                </a:lnTo>
                <a:lnTo>
                  <a:pt x="422859" y="255587"/>
                </a:lnTo>
                <a:lnTo>
                  <a:pt x="405790" y="274815"/>
                </a:lnTo>
                <a:lnTo>
                  <a:pt x="388810" y="287007"/>
                </a:lnTo>
                <a:lnTo>
                  <a:pt x="374180" y="291261"/>
                </a:lnTo>
                <a:lnTo>
                  <a:pt x="364693" y="291261"/>
                </a:lnTo>
                <a:lnTo>
                  <a:pt x="364693" y="268173"/>
                </a:lnTo>
                <a:lnTo>
                  <a:pt x="371716" y="222453"/>
                </a:lnTo>
                <a:lnTo>
                  <a:pt x="389293" y="170573"/>
                </a:lnTo>
                <a:lnTo>
                  <a:pt x="412140" y="117944"/>
                </a:lnTo>
                <a:lnTo>
                  <a:pt x="434975" y="69951"/>
                </a:lnTo>
                <a:lnTo>
                  <a:pt x="452551" y="32004"/>
                </a:lnTo>
                <a:lnTo>
                  <a:pt x="459574" y="9486"/>
                </a:lnTo>
                <a:lnTo>
                  <a:pt x="459574" y="4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1" name="bg object 7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20186" y="6856732"/>
            <a:ext cx="185247" cy="158424"/>
          </a:xfrm>
          <a:prstGeom prst="rect">
            <a:avLst/>
          </a:prstGeom>
        </p:spPr>
      </p:pic>
      <p:sp>
        <p:nvSpPr>
          <p:cNvPr id="72" name="bg object 72"/>
          <p:cNvSpPr/>
          <p:nvPr/>
        </p:nvSpPr>
        <p:spPr>
          <a:xfrm>
            <a:off x="10405701" y="6707380"/>
            <a:ext cx="329565" cy="313690"/>
          </a:xfrm>
          <a:custGeom>
            <a:avLst/>
            <a:gdLst/>
            <a:ahLst/>
            <a:cxnLst/>
            <a:rect l="l" t="t" r="r" b="b"/>
            <a:pathLst>
              <a:path w="329565" h="313690">
                <a:moveTo>
                  <a:pt x="168725" y="169563"/>
                </a:moveTo>
                <a:lnTo>
                  <a:pt x="92811" y="169563"/>
                </a:lnTo>
                <a:lnTo>
                  <a:pt x="104316" y="169171"/>
                </a:lnTo>
                <a:lnTo>
                  <a:pt x="116791" y="167967"/>
                </a:lnTo>
                <a:lnTo>
                  <a:pt x="130582" y="165910"/>
                </a:lnTo>
                <a:lnTo>
                  <a:pt x="146034" y="162961"/>
                </a:lnTo>
                <a:lnTo>
                  <a:pt x="170213" y="104429"/>
                </a:lnTo>
                <a:lnTo>
                  <a:pt x="197450" y="52085"/>
                </a:lnTo>
                <a:lnTo>
                  <a:pt x="223835" y="14439"/>
                </a:lnTo>
                <a:lnTo>
                  <a:pt x="245463" y="0"/>
                </a:lnTo>
                <a:lnTo>
                  <a:pt x="251769" y="2495"/>
                </a:lnTo>
                <a:lnTo>
                  <a:pt x="255986" y="8819"/>
                </a:lnTo>
                <a:lnTo>
                  <a:pt x="258346" y="17232"/>
                </a:lnTo>
                <a:lnTo>
                  <a:pt x="259082" y="25993"/>
                </a:lnTo>
                <a:lnTo>
                  <a:pt x="257522" y="33416"/>
                </a:lnTo>
                <a:lnTo>
                  <a:pt x="243398" y="33416"/>
                </a:lnTo>
                <a:lnTo>
                  <a:pt x="232048" y="42525"/>
                </a:lnTo>
                <a:lnTo>
                  <a:pt x="213586" y="67609"/>
                </a:lnTo>
                <a:lnTo>
                  <a:pt x="192805" y="105301"/>
                </a:lnTo>
                <a:lnTo>
                  <a:pt x="174499" y="152237"/>
                </a:lnTo>
                <a:lnTo>
                  <a:pt x="188208" y="152237"/>
                </a:lnTo>
                <a:lnTo>
                  <a:pt x="169141" y="168336"/>
                </a:lnTo>
                <a:lnTo>
                  <a:pt x="168725" y="169563"/>
                </a:lnTo>
                <a:close/>
              </a:path>
              <a:path w="329565" h="313690">
                <a:moveTo>
                  <a:pt x="188208" y="152237"/>
                </a:moveTo>
                <a:lnTo>
                  <a:pt x="174499" y="152237"/>
                </a:lnTo>
                <a:lnTo>
                  <a:pt x="201534" y="124266"/>
                </a:lnTo>
                <a:lnTo>
                  <a:pt x="224006" y="90919"/>
                </a:lnTo>
                <a:lnTo>
                  <a:pt x="239362" y="59351"/>
                </a:lnTo>
                <a:lnTo>
                  <a:pt x="245048" y="36717"/>
                </a:lnTo>
                <a:lnTo>
                  <a:pt x="245048" y="34238"/>
                </a:lnTo>
                <a:lnTo>
                  <a:pt x="244634" y="33416"/>
                </a:lnTo>
                <a:lnTo>
                  <a:pt x="257522" y="33416"/>
                </a:lnTo>
                <a:lnTo>
                  <a:pt x="251874" y="60301"/>
                </a:lnTo>
                <a:lnTo>
                  <a:pt x="232365" y="100567"/>
                </a:lnTo>
                <a:lnTo>
                  <a:pt x="203730" y="139131"/>
                </a:lnTo>
                <a:lnTo>
                  <a:pt x="188208" y="152237"/>
                </a:lnTo>
                <a:close/>
              </a:path>
              <a:path w="329565" h="313690">
                <a:moveTo>
                  <a:pt x="56206" y="158831"/>
                </a:moveTo>
                <a:lnTo>
                  <a:pt x="29294" y="158831"/>
                </a:lnTo>
                <a:lnTo>
                  <a:pt x="47555" y="116491"/>
                </a:lnTo>
                <a:lnTo>
                  <a:pt x="66475" y="81268"/>
                </a:lnTo>
                <a:lnTo>
                  <a:pt x="84237" y="57185"/>
                </a:lnTo>
                <a:lnTo>
                  <a:pt x="99022" y="48263"/>
                </a:lnTo>
                <a:lnTo>
                  <a:pt x="103144" y="48263"/>
                </a:lnTo>
                <a:lnTo>
                  <a:pt x="107681" y="51564"/>
                </a:lnTo>
                <a:lnTo>
                  <a:pt x="107681" y="57337"/>
                </a:lnTo>
                <a:lnTo>
                  <a:pt x="102472" y="73182"/>
                </a:lnTo>
                <a:lnTo>
                  <a:pt x="89218" y="97768"/>
                </a:lnTo>
                <a:lnTo>
                  <a:pt x="71477" y="129163"/>
                </a:lnTo>
                <a:lnTo>
                  <a:pt x="56206" y="158831"/>
                </a:lnTo>
                <a:close/>
              </a:path>
              <a:path w="329565" h="313690">
                <a:moveTo>
                  <a:pt x="36717" y="313556"/>
                </a:moveTo>
                <a:lnTo>
                  <a:pt x="20885" y="311003"/>
                </a:lnTo>
                <a:lnTo>
                  <a:pt x="9385" y="303343"/>
                </a:lnTo>
                <a:lnTo>
                  <a:pt x="2372" y="290578"/>
                </a:lnTo>
                <a:lnTo>
                  <a:pt x="0" y="272708"/>
                </a:lnTo>
                <a:lnTo>
                  <a:pt x="2089" y="251344"/>
                </a:lnTo>
                <a:lnTo>
                  <a:pt x="7737" y="225262"/>
                </a:lnTo>
                <a:lnTo>
                  <a:pt x="16015" y="196704"/>
                </a:lnTo>
                <a:lnTo>
                  <a:pt x="25993" y="167913"/>
                </a:lnTo>
                <a:lnTo>
                  <a:pt x="20635" y="167084"/>
                </a:lnTo>
                <a:lnTo>
                  <a:pt x="15683" y="163783"/>
                </a:lnTo>
                <a:lnTo>
                  <a:pt x="11146" y="162132"/>
                </a:lnTo>
                <a:lnTo>
                  <a:pt x="11146" y="154709"/>
                </a:lnTo>
                <a:lnTo>
                  <a:pt x="15277" y="155123"/>
                </a:lnTo>
                <a:lnTo>
                  <a:pt x="21464" y="158417"/>
                </a:lnTo>
                <a:lnTo>
                  <a:pt x="29294" y="158831"/>
                </a:lnTo>
                <a:lnTo>
                  <a:pt x="56206" y="158831"/>
                </a:lnTo>
                <a:lnTo>
                  <a:pt x="52808" y="165433"/>
                </a:lnTo>
                <a:lnTo>
                  <a:pt x="62820" y="167125"/>
                </a:lnTo>
                <a:lnTo>
                  <a:pt x="72645" y="168428"/>
                </a:lnTo>
                <a:lnTo>
                  <a:pt x="82552" y="169267"/>
                </a:lnTo>
                <a:lnTo>
                  <a:pt x="92811" y="169563"/>
                </a:lnTo>
                <a:lnTo>
                  <a:pt x="168725" y="169563"/>
                </a:lnTo>
                <a:lnTo>
                  <a:pt x="167187" y="174100"/>
                </a:lnTo>
                <a:lnTo>
                  <a:pt x="141489" y="174100"/>
                </a:lnTo>
                <a:lnTo>
                  <a:pt x="135401" y="175344"/>
                </a:lnTo>
                <a:lnTo>
                  <a:pt x="48255" y="175344"/>
                </a:lnTo>
                <a:lnTo>
                  <a:pt x="39312" y="197637"/>
                </a:lnTo>
                <a:lnTo>
                  <a:pt x="32109" y="220315"/>
                </a:lnTo>
                <a:lnTo>
                  <a:pt x="27303" y="242993"/>
                </a:lnTo>
                <a:lnTo>
                  <a:pt x="25554" y="265285"/>
                </a:lnTo>
                <a:lnTo>
                  <a:pt x="26844" y="280538"/>
                </a:lnTo>
                <a:lnTo>
                  <a:pt x="30919" y="290763"/>
                </a:lnTo>
                <a:lnTo>
                  <a:pt x="38088" y="296502"/>
                </a:lnTo>
                <a:lnTo>
                  <a:pt x="48662" y="298295"/>
                </a:lnTo>
                <a:lnTo>
                  <a:pt x="80416" y="298295"/>
                </a:lnTo>
                <a:lnTo>
                  <a:pt x="61392" y="308915"/>
                </a:lnTo>
                <a:lnTo>
                  <a:pt x="36717" y="313556"/>
                </a:lnTo>
                <a:close/>
              </a:path>
              <a:path w="329565" h="313690">
                <a:moveTo>
                  <a:pt x="161612" y="278489"/>
                </a:moveTo>
                <a:lnTo>
                  <a:pt x="149757" y="278489"/>
                </a:lnTo>
                <a:lnTo>
                  <a:pt x="165860" y="237951"/>
                </a:lnTo>
                <a:lnTo>
                  <a:pt x="185133" y="203869"/>
                </a:lnTo>
                <a:lnTo>
                  <a:pt x="207654" y="180385"/>
                </a:lnTo>
                <a:lnTo>
                  <a:pt x="233503" y="171637"/>
                </a:lnTo>
                <a:lnTo>
                  <a:pt x="247979" y="174885"/>
                </a:lnTo>
                <a:lnTo>
                  <a:pt x="257695" y="183394"/>
                </a:lnTo>
                <a:lnTo>
                  <a:pt x="263155" y="195308"/>
                </a:lnTo>
                <a:lnTo>
                  <a:pt x="263292" y="196386"/>
                </a:lnTo>
                <a:lnTo>
                  <a:pt x="218656" y="196386"/>
                </a:lnTo>
                <a:lnTo>
                  <a:pt x="192292" y="214178"/>
                </a:lnTo>
                <a:lnTo>
                  <a:pt x="172347" y="253321"/>
                </a:lnTo>
                <a:lnTo>
                  <a:pt x="161612" y="278489"/>
                </a:lnTo>
                <a:close/>
              </a:path>
              <a:path w="329565" h="313690">
                <a:moveTo>
                  <a:pt x="80416" y="298295"/>
                </a:moveTo>
                <a:lnTo>
                  <a:pt x="48662" y="298295"/>
                </a:lnTo>
                <a:lnTo>
                  <a:pt x="69955" y="293364"/>
                </a:lnTo>
                <a:lnTo>
                  <a:pt x="90633" y="279265"/>
                </a:lnTo>
                <a:lnTo>
                  <a:pt x="109922" y="257045"/>
                </a:lnTo>
                <a:lnTo>
                  <a:pt x="127049" y="227746"/>
                </a:lnTo>
                <a:lnTo>
                  <a:pt x="129991" y="214178"/>
                </a:lnTo>
                <a:lnTo>
                  <a:pt x="133059" y="201752"/>
                </a:lnTo>
                <a:lnTo>
                  <a:pt x="136795" y="188634"/>
                </a:lnTo>
                <a:lnTo>
                  <a:pt x="141489" y="174100"/>
                </a:lnTo>
                <a:lnTo>
                  <a:pt x="167187" y="174100"/>
                </a:lnTo>
                <a:lnTo>
                  <a:pt x="161630" y="190492"/>
                </a:lnTo>
                <a:lnTo>
                  <a:pt x="155165" y="217174"/>
                </a:lnTo>
                <a:lnTo>
                  <a:pt x="150635" y="243468"/>
                </a:lnTo>
                <a:lnTo>
                  <a:pt x="150069" y="250430"/>
                </a:lnTo>
                <a:lnTo>
                  <a:pt x="123357" y="250430"/>
                </a:lnTo>
                <a:lnTo>
                  <a:pt x="105638" y="275959"/>
                </a:lnTo>
                <a:lnTo>
                  <a:pt x="84675" y="295918"/>
                </a:lnTo>
                <a:lnTo>
                  <a:pt x="80416" y="298295"/>
                </a:lnTo>
                <a:close/>
              </a:path>
              <a:path w="329565" h="313690">
                <a:moveTo>
                  <a:pt x="90746" y="179881"/>
                </a:moveTo>
                <a:lnTo>
                  <a:pt x="79579" y="179520"/>
                </a:lnTo>
                <a:lnTo>
                  <a:pt x="68878" y="178540"/>
                </a:lnTo>
                <a:lnTo>
                  <a:pt x="58489" y="177096"/>
                </a:lnTo>
                <a:lnTo>
                  <a:pt x="48255" y="175344"/>
                </a:lnTo>
                <a:lnTo>
                  <a:pt x="135401" y="175344"/>
                </a:lnTo>
                <a:lnTo>
                  <a:pt x="127700" y="176918"/>
                </a:lnTo>
                <a:lnTo>
                  <a:pt x="114724" y="178692"/>
                </a:lnTo>
                <a:lnTo>
                  <a:pt x="102444" y="179616"/>
                </a:lnTo>
                <a:lnTo>
                  <a:pt x="90746" y="179881"/>
                </a:lnTo>
                <a:close/>
              </a:path>
              <a:path w="329565" h="313690">
                <a:moveTo>
                  <a:pt x="250008" y="304483"/>
                </a:moveTo>
                <a:lnTo>
                  <a:pt x="221599" y="278082"/>
                </a:lnTo>
                <a:lnTo>
                  <a:pt x="223541" y="264230"/>
                </a:lnTo>
                <a:lnTo>
                  <a:pt x="227937" y="248268"/>
                </a:lnTo>
                <a:lnTo>
                  <a:pt x="232334" y="231842"/>
                </a:lnTo>
                <a:lnTo>
                  <a:pt x="234207" y="217174"/>
                </a:lnTo>
                <a:lnTo>
                  <a:pt x="234332" y="201752"/>
                </a:lnTo>
                <a:lnTo>
                  <a:pt x="227323" y="196386"/>
                </a:lnTo>
                <a:lnTo>
                  <a:pt x="263292" y="196386"/>
                </a:lnTo>
                <a:lnTo>
                  <a:pt x="264862" y="208769"/>
                </a:lnTo>
                <a:lnTo>
                  <a:pt x="262090" y="227548"/>
                </a:lnTo>
                <a:lnTo>
                  <a:pt x="255992" y="245438"/>
                </a:lnTo>
                <a:lnTo>
                  <a:pt x="249893" y="262322"/>
                </a:lnTo>
                <a:lnTo>
                  <a:pt x="247121" y="278082"/>
                </a:lnTo>
                <a:lnTo>
                  <a:pt x="247121" y="289221"/>
                </a:lnTo>
                <a:lnTo>
                  <a:pt x="252488" y="293758"/>
                </a:lnTo>
                <a:lnTo>
                  <a:pt x="280762" y="293758"/>
                </a:lnTo>
                <a:lnTo>
                  <a:pt x="273354" y="298952"/>
                </a:lnTo>
                <a:lnTo>
                  <a:pt x="250008" y="304483"/>
                </a:lnTo>
                <a:close/>
              </a:path>
              <a:path w="329565" h="313690">
                <a:moveTo>
                  <a:pt x="280762" y="293758"/>
                </a:moveTo>
                <a:lnTo>
                  <a:pt x="259504" y="293758"/>
                </a:lnTo>
                <a:lnTo>
                  <a:pt x="275071" y="288492"/>
                </a:lnTo>
                <a:lnTo>
                  <a:pt x="292456" y="274213"/>
                </a:lnTo>
                <a:lnTo>
                  <a:pt x="309453" y="253204"/>
                </a:lnTo>
                <a:lnTo>
                  <a:pt x="323858" y="227746"/>
                </a:lnTo>
                <a:lnTo>
                  <a:pt x="329224" y="232697"/>
                </a:lnTo>
                <a:lnTo>
                  <a:pt x="314005" y="260972"/>
                </a:lnTo>
                <a:lnTo>
                  <a:pt x="295034" y="283753"/>
                </a:lnTo>
                <a:lnTo>
                  <a:pt x="280762" y="293758"/>
                </a:lnTo>
                <a:close/>
              </a:path>
              <a:path w="329565" h="313690">
                <a:moveTo>
                  <a:pt x="139033" y="310255"/>
                </a:moveTo>
                <a:lnTo>
                  <a:pt x="132038" y="306626"/>
                </a:lnTo>
                <a:lnTo>
                  <a:pt x="126708" y="297001"/>
                </a:lnTo>
                <a:lnTo>
                  <a:pt x="123313" y="283278"/>
                </a:lnTo>
                <a:lnTo>
                  <a:pt x="122121" y="267350"/>
                </a:lnTo>
                <a:lnTo>
                  <a:pt x="122224" y="260972"/>
                </a:lnTo>
                <a:lnTo>
                  <a:pt x="122536" y="256626"/>
                </a:lnTo>
                <a:lnTo>
                  <a:pt x="123357" y="250430"/>
                </a:lnTo>
                <a:lnTo>
                  <a:pt x="150069" y="250430"/>
                </a:lnTo>
                <a:lnTo>
                  <a:pt x="148947" y="264230"/>
                </a:lnTo>
                <a:lnTo>
                  <a:pt x="148928" y="270651"/>
                </a:lnTo>
                <a:lnTo>
                  <a:pt x="149343" y="274781"/>
                </a:lnTo>
                <a:lnTo>
                  <a:pt x="149757" y="278489"/>
                </a:lnTo>
                <a:lnTo>
                  <a:pt x="161612" y="278489"/>
                </a:lnTo>
                <a:lnTo>
                  <a:pt x="155651" y="292463"/>
                </a:lnTo>
                <a:lnTo>
                  <a:pt x="139033" y="310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3" name="bg object 7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0716347" y="6853430"/>
            <a:ext cx="317248" cy="264049"/>
          </a:xfrm>
          <a:prstGeom prst="rect">
            <a:avLst/>
          </a:prstGeom>
        </p:spPr>
      </p:pic>
      <p:sp>
        <p:nvSpPr>
          <p:cNvPr id="74" name="bg object 74"/>
          <p:cNvSpPr/>
          <p:nvPr/>
        </p:nvSpPr>
        <p:spPr>
          <a:xfrm>
            <a:off x="8540115" y="7158415"/>
            <a:ext cx="3053080" cy="345440"/>
          </a:xfrm>
          <a:custGeom>
            <a:avLst/>
            <a:gdLst/>
            <a:ahLst/>
            <a:cxnLst/>
            <a:rect l="l" t="t" r="r" b="b"/>
            <a:pathLst>
              <a:path w="3053079" h="345440">
                <a:moveTo>
                  <a:pt x="224523" y="250545"/>
                </a:moveTo>
                <a:lnTo>
                  <a:pt x="214439" y="205143"/>
                </a:lnTo>
                <a:lnTo>
                  <a:pt x="188556" y="175082"/>
                </a:lnTo>
                <a:lnTo>
                  <a:pt x="153492" y="155460"/>
                </a:lnTo>
                <a:lnTo>
                  <a:pt x="91452" y="132054"/>
                </a:lnTo>
                <a:lnTo>
                  <a:pt x="71120" y="121386"/>
                </a:lnTo>
                <a:lnTo>
                  <a:pt x="57213" y="107556"/>
                </a:lnTo>
                <a:lnTo>
                  <a:pt x="52057" y="88785"/>
                </a:lnTo>
                <a:lnTo>
                  <a:pt x="55740" y="68783"/>
                </a:lnTo>
                <a:lnTo>
                  <a:pt x="67424" y="53136"/>
                </a:lnTo>
                <a:lnTo>
                  <a:pt x="88011" y="42938"/>
                </a:lnTo>
                <a:lnTo>
                  <a:pt x="118389" y="39293"/>
                </a:lnTo>
                <a:lnTo>
                  <a:pt x="139928" y="40932"/>
                </a:lnTo>
                <a:lnTo>
                  <a:pt x="157873" y="45161"/>
                </a:lnTo>
                <a:lnTo>
                  <a:pt x="173431" y="50914"/>
                </a:lnTo>
                <a:lnTo>
                  <a:pt x="187782" y="57150"/>
                </a:lnTo>
                <a:lnTo>
                  <a:pt x="204114" y="13779"/>
                </a:lnTo>
                <a:lnTo>
                  <a:pt x="182549" y="7759"/>
                </a:lnTo>
                <a:lnTo>
                  <a:pt x="159778" y="3454"/>
                </a:lnTo>
                <a:lnTo>
                  <a:pt x="137883" y="863"/>
                </a:lnTo>
                <a:lnTo>
                  <a:pt x="118897" y="12"/>
                </a:lnTo>
                <a:lnTo>
                  <a:pt x="74701" y="4914"/>
                </a:lnTo>
                <a:lnTo>
                  <a:pt x="36690" y="20485"/>
                </a:lnTo>
                <a:lnTo>
                  <a:pt x="10045" y="48006"/>
                </a:lnTo>
                <a:lnTo>
                  <a:pt x="12" y="88785"/>
                </a:lnTo>
                <a:lnTo>
                  <a:pt x="8534" y="127774"/>
                </a:lnTo>
                <a:lnTo>
                  <a:pt x="30746" y="154609"/>
                </a:lnTo>
                <a:lnTo>
                  <a:pt x="61569" y="173037"/>
                </a:lnTo>
                <a:lnTo>
                  <a:pt x="95935" y="186766"/>
                </a:lnTo>
                <a:lnTo>
                  <a:pt x="124688" y="197891"/>
                </a:lnTo>
                <a:lnTo>
                  <a:pt x="149136" y="210743"/>
                </a:lnTo>
                <a:lnTo>
                  <a:pt x="166116" y="227799"/>
                </a:lnTo>
                <a:lnTo>
                  <a:pt x="172478" y="251561"/>
                </a:lnTo>
                <a:lnTo>
                  <a:pt x="165950" y="278599"/>
                </a:lnTo>
                <a:lnTo>
                  <a:pt x="148564" y="295313"/>
                </a:lnTo>
                <a:lnTo>
                  <a:pt x="123609" y="303796"/>
                </a:lnTo>
                <a:lnTo>
                  <a:pt x="94411" y="306158"/>
                </a:lnTo>
                <a:lnTo>
                  <a:pt x="74244" y="304419"/>
                </a:lnTo>
                <a:lnTo>
                  <a:pt x="54406" y="299910"/>
                </a:lnTo>
                <a:lnTo>
                  <a:pt x="35064" y="293674"/>
                </a:lnTo>
                <a:lnTo>
                  <a:pt x="16332" y="286766"/>
                </a:lnTo>
                <a:lnTo>
                  <a:pt x="0" y="330136"/>
                </a:lnTo>
                <a:lnTo>
                  <a:pt x="22491" y="335749"/>
                </a:lnTo>
                <a:lnTo>
                  <a:pt x="46748" y="340652"/>
                </a:lnTo>
                <a:lnTo>
                  <a:pt x="71107" y="344131"/>
                </a:lnTo>
                <a:lnTo>
                  <a:pt x="93891" y="345440"/>
                </a:lnTo>
                <a:lnTo>
                  <a:pt x="143141" y="341376"/>
                </a:lnTo>
                <a:lnTo>
                  <a:pt x="184848" y="326694"/>
                </a:lnTo>
                <a:lnTo>
                  <a:pt x="213728" y="297662"/>
                </a:lnTo>
                <a:lnTo>
                  <a:pt x="224523" y="250545"/>
                </a:lnTo>
                <a:close/>
              </a:path>
              <a:path w="3053079" h="345440">
                <a:moveTo>
                  <a:pt x="577646" y="336270"/>
                </a:moveTo>
                <a:lnTo>
                  <a:pt x="542429" y="242887"/>
                </a:lnTo>
                <a:lnTo>
                  <a:pt x="527989" y="204609"/>
                </a:lnTo>
                <a:lnTo>
                  <a:pt x="476084" y="66967"/>
                </a:lnTo>
                <a:lnTo>
                  <a:pt x="476084" y="204609"/>
                </a:lnTo>
                <a:lnTo>
                  <a:pt x="376593" y="204609"/>
                </a:lnTo>
                <a:lnTo>
                  <a:pt x="428129" y="65316"/>
                </a:lnTo>
                <a:lnTo>
                  <a:pt x="476084" y="204609"/>
                </a:lnTo>
                <a:lnTo>
                  <a:pt x="476084" y="66967"/>
                </a:lnTo>
                <a:lnTo>
                  <a:pt x="475462" y="65316"/>
                </a:lnTo>
                <a:lnTo>
                  <a:pt x="453136" y="6121"/>
                </a:lnTo>
                <a:lnTo>
                  <a:pt x="408228" y="6121"/>
                </a:lnTo>
                <a:lnTo>
                  <a:pt x="274027" y="336270"/>
                </a:lnTo>
                <a:lnTo>
                  <a:pt x="327596" y="336270"/>
                </a:lnTo>
                <a:lnTo>
                  <a:pt x="362305" y="242887"/>
                </a:lnTo>
                <a:lnTo>
                  <a:pt x="488848" y="242887"/>
                </a:lnTo>
                <a:lnTo>
                  <a:pt x="521512" y="336270"/>
                </a:lnTo>
                <a:lnTo>
                  <a:pt x="577646" y="336270"/>
                </a:lnTo>
                <a:close/>
              </a:path>
              <a:path w="3053079" h="345440">
                <a:moveTo>
                  <a:pt x="860348" y="6121"/>
                </a:moveTo>
                <a:lnTo>
                  <a:pt x="806259" y="6121"/>
                </a:lnTo>
                <a:lnTo>
                  <a:pt x="720534" y="143891"/>
                </a:lnTo>
                <a:lnTo>
                  <a:pt x="632256" y="6121"/>
                </a:lnTo>
                <a:lnTo>
                  <a:pt x="574598" y="6121"/>
                </a:lnTo>
                <a:lnTo>
                  <a:pt x="692988" y="189814"/>
                </a:lnTo>
                <a:lnTo>
                  <a:pt x="692988" y="336270"/>
                </a:lnTo>
                <a:lnTo>
                  <a:pt x="744016" y="336270"/>
                </a:lnTo>
                <a:lnTo>
                  <a:pt x="744016" y="187769"/>
                </a:lnTo>
                <a:lnTo>
                  <a:pt x="860348" y="6121"/>
                </a:lnTo>
                <a:close/>
              </a:path>
              <a:path w="3053079" h="345440">
                <a:moveTo>
                  <a:pt x="1318602" y="336270"/>
                </a:moveTo>
                <a:lnTo>
                  <a:pt x="1283385" y="242887"/>
                </a:lnTo>
                <a:lnTo>
                  <a:pt x="1268945" y="204609"/>
                </a:lnTo>
                <a:lnTo>
                  <a:pt x="1217053" y="67005"/>
                </a:lnTo>
                <a:lnTo>
                  <a:pt x="1217053" y="204609"/>
                </a:lnTo>
                <a:lnTo>
                  <a:pt x="1117549" y="204609"/>
                </a:lnTo>
                <a:lnTo>
                  <a:pt x="1169085" y="65316"/>
                </a:lnTo>
                <a:lnTo>
                  <a:pt x="1217053" y="204609"/>
                </a:lnTo>
                <a:lnTo>
                  <a:pt x="1217053" y="67005"/>
                </a:lnTo>
                <a:lnTo>
                  <a:pt x="1216418" y="65316"/>
                </a:lnTo>
                <a:lnTo>
                  <a:pt x="1194092" y="6121"/>
                </a:lnTo>
                <a:lnTo>
                  <a:pt x="1149184" y="6121"/>
                </a:lnTo>
                <a:lnTo>
                  <a:pt x="1014984" y="336270"/>
                </a:lnTo>
                <a:lnTo>
                  <a:pt x="1068565" y="336270"/>
                </a:lnTo>
                <a:lnTo>
                  <a:pt x="1103261" y="242887"/>
                </a:lnTo>
                <a:lnTo>
                  <a:pt x="1229804" y="242887"/>
                </a:lnTo>
                <a:lnTo>
                  <a:pt x="1262468" y="336270"/>
                </a:lnTo>
                <a:lnTo>
                  <a:pt x="1318602" y="336270"/>
                </a:lnTo>
                <a:close/>
              </a:path>
              <a:path w="3053079" h="345440">
                <a:moveTo>
                  <a:pt x="1643138" y="6121"/>
                </a:moveTo>
                <a:lnTo>
                  <a:pt x="1593138" y="6121"/>
                </a:lnTo>
                <a:lnTo>
                  <a:pt x="1593138" y="276059"/>
                </a:lnTo>
                <a:lnTo>
                  <a:pt x="1457921" y="6121"/>
                </a:lnTo>
                <a:lnTo>
                  <a:pt x="1383411" y="6121"/>
                </a:lnTo>
                <a:lnTo>
                  <a:pt x="1383411" y="336270"/>
                </a:lnTo>
                <a:lnTo>
                  <a:pt x="1431378" y="336270"/>
                </a:lnTo>
                <a:lnTo>
                  <a:pt x="1431378" y="66332"/>
                </a:lnTo>
                <a:lnTo>
                  <a:pt x="1567624" y="336270"/>
                </a:lnTo>
                <a:lnTo>
                  <a:pt x="1643138" y="336270"/>
                </a:lnTo>
                <a:lnTo>
                  <a:pt x="1643138" y="6121"/>
                </a:lnTo>
                <a:close/>
              </a:path>
              <a:path w="3053079" h="345440">
                <a:moveTo>
                  <a:pt x="1993201" y="169913"/>
                </a:moveTo>
                <a:lnTo>
                  <a:pt x="1989175" y="116141"/>
                </a:lnTo>
                <a:lnTo>
                  <a:pt x="1976818" y="74155"/>
                </a:lnTo>
                <a:lnTo>
                  <a:pt x="1940661" y="32588"/>
                </a:lnTo>
                <a:lnTo>
                  <a:pt x="1940661" y="170421"/>
                </a:lnTo>
                <a:lnTo>
                  <a:pt x="1933994" y="230670"/>
                </a:lnTo>
                <a:lnTo>
                  <a:pt x="1914512" y="269671"/>
                </a:lnTo>
                <a:lnTo>
                  <a:pt x="1882965" y="290690"/>
                </a:lnTo>
                <a:lnTo>
                  <a:pt x="1840141" y="296976"/>
                </a:lnTo>
                <a:lnTo>
                  <a:pt x="1792173" y="296976"/>
                </a:lnTo>
                <a:lnTo>
                  <a:pt x="1792173" y="45402"/>
                </a:lnTo>
                <a:lnTo>
                  <a:pt x="1835531" y="45402"/>
                </a:lnTo>
                <a:lnTo>
                  <a:pt x="1880590" y="50380"/>
                </a:lnTo>
                <a:lnTo>
                  <a:pt x="1913547" y="69075"/>
                </a:lnTo>
                <a:lnTo>
                  <a:pt x="1933778" y="107188"/>
                </a:lnTo>
                <a:lnTo>
                  <a:pt x="1940661" y="170421"/>
                </a:lnTo>
                <a:lnTo>
                  <a:pt x="1940661" y="32588"/>
                </a:lnTo>
                <a:lnTo>
                  <a:pt x="1925396" y="21945"/>
                </a:lnTo>
                <a:lnTo>
                  <a:pt x="1885480" y="9931"/>
                </a:lnTo>
                <a:lnTo>
                  <a:pt x="1835531" y="6121"/>
                </a:lnTo>
                <a:lnTo>
                  <a:pt x="1741144" y="6121"/>
                </a:lnTo>
                <a:lnTo>
                  <a:pt x="1741144" y="336270"/>
                </a:lnTo>
                <a:lnTo>
                  <a:pt x="1835531" y="336270"/>
                </a:lnTo>
                <a:lnTo>
                  <a:pt x="1885480" y="332308"/>
                </a:lnTo>
                <a:lnTo>
                  <a:pt x="1925396" y="319900"/>
                </a:lnTo>
                <a:lnTo>
                  <a:pt x="1956549" y="296976"/>
                </a:lnTo>
                <a:lnTo>
                  <a:pt x="1989175" y="224053"/>
                </a:lnTo>
                <a:lnTo>
                  <a:pt x="1993201" y="169913"/>
                </a:lnTo>
                <a:close/>
              </a:path>
              <a:path w="3053079" h="345440">
                <a:moveTo>
                  <a:pt x="2456548" y="169913"/>
                </a:moveTo>
                <a:lnTo>
                  <a:pt x="2452522" y="116141"/>
                </a:lnTo>
                <a:lnTo>
                  <a:pt x="2440152" y="74155"/>
                </a:lnTo>
                <a:lnTo>
                  <a:pt x="2403995" y="32575"/>
                </a:lnTo>
                <a:lnTo>
                  <a:pt x="2403995" y="170421"/>
                </a:lnTo>
                <a:lnTo>
                  <a:pt x="2397328" y="230670"/>
                </a:lnTo>
                <a:lnTo>
                  <a:pt x="2377846" y="269671"/>
                </a:lnTo>
                <a:lnTo>
                  <a:pt x="2346299" y="290690"/>
                </a:lnTo>
                <a:lnTo>
                  <a:pt x="2303475" y="296976"/>
                </a:lnTo>
                <a:lnTo>
                  <a:pt x="2255507" y="296976"/>
                </a:lnTo>
                <a:lnTo>
                  <a:pt x="2255507" y="45402"/>
                </a:lnTo>
                <a:lnTo>
                  <a:pt x="2298877" y="45402"/>
                </a:lnTo>
                <a:lnTo>
                  <a:pt x="2343937" y="50380"/>
                </a:lnTo>
                <a:lnTo>
                  <a:pt x="2376894" y="69075"/>
                </a:lnTo>
                <a:lnTo>
                  <a:pt x="2397112" y="107188"/>
                </a:lnTo>
                <a:lnTo>
                  <a:pt x="2403995" y="170421"/>
                </a:lnTo>
                <a:lnTo>
                  <a:pt x="2403995" y="32575"/>
                </a:lnTo>
                <a:lnTo>
                  <a:pt x="2388743" y="21945"/>
                </a:lnTo>
                <a:lnTo>
                  <a:pt x="2348827" y="9931"/>
                </a:lnTo>
                <a:lnTo>
                  <a:pt x="2298877" y="6121"/>
                </a:lnTo>
                <a:lnTo>
                  <a:pt x="2204478" y="6121"/>
                </a:lnTo>
                <a:lnTo>
                  <a:pt x="2204478" y="336270"/>
                </a:lnTo>
                <a:lnTo>
                  <a:pt x="2298877" y="336270"/>
                </a:lnTo>
                <a:lnTo>
                  <a:pt x="2348827" y="332308"/>
                </a:lnTo>
                <a:lnTo>
                  <a:pt x="2388743" y="319900"/>
                </a:lnTo>
                <a:lnTo>
                  <a:pt x="2419896" y="296976"/>
                </a:lnTo>
                <a:lnTo>
                  <a:pt x="2452522" y="224053"/>
                </a:lnTo>
                <a:lnTo>
                  <a:pt x="2456548" y="169913"/>
                </a:lnTo>
                <a:close/>
              </a:path>
              <a:path w="3053079" h="345440">
                <a:moveTo>
                  <a:pt x="2815272" y="172466"/>
                </a:moveTo>
                <a:lnTo>
                  <a:pt x="2812046" y="124790"/>
                </a:lnTo>
                <a:lnTo>
                  <a:pt x="2801670" y="83070"/>
                </a:lnTo>
                <a:lnTo>
                  <a:pt x="2783128" y="48539"/>
                </a:lnTo>
                <a:lnTo>
                  <a:pt x="2762720" y="29286"/>
                </a:lnTo>
                <a:lnTo>
                  <a:pt x="2762720" y="172466"/>
                </a:lnTo>
                <a:lnTo>
                  <a:pt x="2757932" y="228447"/>
                </a:lnTo>
                <a:lnTo>
                  <a:pt x="2742057" y="270510"/>
                </a:lnTo>
                <a:lnTo>
                  <a:pt x="2712783" y="296964"/>
                </a:lnTo>
                <a:lnTo>
                  <a:pt x="2667812" y="306158"/>
                </a:lnTo>
                <a:lnTo>
                  <a:pt x="2623248" y="297827"/>
                </a:lnTo>
                <a:lnTo>
                  <a:pt x="2593378" y="272796"/>
                </a:lnTo>
                <a:lnTo>
                  <a:pt x="2576601" y="231025"/>
                </a:lnTo>
                <a:lnTo>
                  <a:pt x="2571369" y="172466"/>
                </a:lnTo>
                <a:lnTo>
                  <a:pt x="2576677" y="114846"/>
                </a:lnTo>
                <a:lnTo>
                  <a:pt x="2593568" y="73152"/>
                </a:lnTo>
                <a:lnTo>
                  <a:pt x="2623464" y="47828"/>
                </a:lnTo>
                <a:lnTo>
                  <a:pt x="2667812" y="39281"/>
                </a:lnTo>
                <a:lnTo>
                  <a:pt x="2711704" y="47752"/>
                </a:lnTo>
                <a:lnTo>
                  <a:pt x="2741104" y="72961"/>
                </a:lnTo>
                <a:lnTo>
                  <a:pt x="2757576" y="114630"/>
                </a:lnTo>
                <a:lnTo>
                  <a:pt x="2762720" y="172466"/>
                </a:lnTo>
                <a:lnTo>
                  <a:pt x="2762720" y="29286"/>
                </a:lnTo>
                <a:lnTo>
                  <a:pt x="2755404" y="22377"/>
                </a:lnTo>
                <a:lnTo>
                  <a:pt x="2717469" y="5791"/>
                </a:lnTo>
                <a:lnTo>
                  <a:pt x="2668320" y="0"/>
                </a:lnTo>
                <a:lnTo>
                  <a:pt x="2618968" y="6007"/>
                </a:lnTo>
                <a:lnTo>
                  <a:pt x="2580576" y="23050"/>
                </a:lnTo>
                <a:lnTo>
                  <a:pt x="2552230" y="49682"/>
                </a:lnTo>
                <a:lnTo>
                  <a:pt x="2533078" y="84442"/>
                </a:lnTo>
                <a:lnTo>
                  <a:pt x="2522232" y="125844"/>
                </a:lnTo>
                <a:lnTo>
                  <a:pt x="2518803" y="172466"/>
                </a:lnTo>
                <a:lnTo>
                  <a:pt x="2521902" y="219468"/>
                </a:lnTo>
                <a:lnTo>
                  <a:pt x="2532037" y="261086"/>
                </a:lnTo>
                <a:lnTo>
                  <a:pt x="2550452" y="295884"/>
                </a:lnTo>
                <a:lnTo>
                  <a:pt x="2578379" y="322478"/>
                </a:lnTo>
                <a:lnTo>
                  <a:pt x="2617089" y="339471"/>
                </a:lnTo>
                <a:lnTo>
                  <a:pt x="2667812" y="345440"/>
                </a:lnTo>
                <a:lnTo>
                  <a:pt x="2716834" y="339432"/>
                </a:lnTo>
                <a:lnTo>
                  <a:pt x="2754807" y="322364"/>
                </a:lnTo>
                <a:lnTo>
                  <a:pt x="2782684" y="295694"/>
                </a:lnTo>
                <a:lnTo>
                  <a:pt x="2801429" y="260858"/>
                </a:lnTo>
                <a:lnTo>
                  <a:pt x="2811970" y="219290"/>
                </a:lnTo>
                <a:lnTo>
                  <a:pt x="2815272" y="172466"/>
                </a:lnTo>
                <a:close/>
              </a:path>
              <a:path w="3053079" h="345440">
                <a:moveTo>
                  <a:pt x="2971952" y="286766"/>
                </a:moveTo>
                <a:lnTo>
                  <a:pt x="2920936" y="286766"/>
                </a:lnTo>
                <a:lnTo>
                  <a:pt x="2920936" y="336270"/>
                </a:lnTo>
                <a:lnTo>
                  <a:pt x="2971952" y="336270"/>
                </a:lnTo>
                <a:lnTo>
                  <a:pt x="2971952" y="286766"/>
                </a:lnTo>
                <a:close/>
              </a:path>
              <a:path w="3053079" h="345440">
                <a:moveTo>
                  <a:pt x="3052584" y="82664"/>
                </a:moveTo>
                <a:lnTo>
                  <a:pt x="3043821" y="40309"/>
                </a:lnTo>
                <a:lnTo>
                  <a:pt x="2989719" y="3797"/>
                </a:lnTo>
                <a:lnTo>
                  <a:pt x="2955633" y="1016"/>
                </a:lnTo>
                <a:lnTo>
                  <a:pt x="2935389" y="2324"/>
                </a:lnTo>
                <a:lnTo>
                  <a:pt x="2913088" y="5791"/>
                </a:lnTo>
                <a:lnTo>
                  <a:pt x="2891269" y="10706"/>
                </a:lnTo>
                <a:lnTo>
                  <a:pt x="2872460" y="16319"/>
                </a:lnTo>
                <a:lnTo>
                  <a:pt x="2881642" y="58166"/>
                </a:lnTo>
                <a:lnTo>
                  <a:pt x="2898292" y="51498"/>
                </a:lnTo>
                <a:lnTo>
                  <a:pt x="2918434" y="45796"/>
                </a:lnTo>
                <a:lnTo>
                  <a:pt x="2938678" y="41808"/>
                </a:lnTo>
                <a:lnTo>
                  <a:pt x="2955620" y="40309"/>
                </a:lnTo>
                <a:lnTo>
                  <a:pt x="2977972" y="42684"/>
                </a:lnTo>
                <a:lnTo>
                  <a:pt x="2992805" y="50190"/>
                </a:lnTo>
                <a:lnTo>
                  <a:pt x="3001048" y="63334"/>
                </a:lnTo>
                <a:lnTo>
                  <a:pt x="3003588" y="82651"/>
                </a:lnTo>
                <a:lnTo>
                  <a:pt x="2991078" y="110883"/>
                </a:lnTo>
                <a:lnTo>
                  <a:pt x="2963532" y="133883"/>
                </a:lnTo>
                <a:lnTo>
                  <a:pt x="2935998" y="161378"/>
                </a:lnTo>
                <a:lnTo>
                  <a:pt x="2923476" y="203085"/>
                </a:lnTo>
                <a:lnTo>
                  <a:pt x="2923476" y="249516"/>
                </a:lnTo>
                <a:lnTo>
                  <a:pt x="2969399" y="249516"/>
                </a:lnTo>
                <a:lnTo>
                  <a:pt x="2969399" y="205638"/>
                </a:lnTo>
                <a:lnTo>
                  <a:pt x="2982404" y="173647"/>
                </a:lnTo>
                <a:lnTo>
                  <a:pt x="3010992" y="147967"/>
                </a:lnTo>
                <a:lnTo>
                  <a:pt x="3039580" y="120383"/>
                </a:lnTo>
                <a:lnTo>
                  <a:pt x="3052584" y="82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5" name="bg object 75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9359078" y="7655387"/>
            <a:ext cx="305248" cy="153712"/>
          </a:xfrm>
          <a:prstGeom prst="rect">
            <a:avLst/>
          </a:prstGeom>
        </p:spPr>
      </p:pic>
      <p:pic>
        <p:nvPicPr>
          <p:cNvPr id="76" name="bg object 76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9683710" y="7697717"/>
            <a:ext cx="72638" cy="104029"/>
          </a:xfrm>
          <a:prstGeom prst="rect">
            <a:avLst/>
          </a:prstGeom>
        </p:spPr>
      </p:pic>
      <p:pic>
        <p:nvPicPr>
          <p:cNvPr id="77" name="bg object 77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9781529" y="7653162"/>
            <a:ext cx="79758" cy="148585"/>
          </a:xfrm>
          <a:prstGeom prst="rect">
            <a:avLst/>
          </a:prstGeom>
        </p:spPr>
      </p:pic>
      <p:pic>
        <p:nvPicPr>
          <p:cNvPr id="78" name="bg object 78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9886460" y="7695485"/>
            <a:ext cx="80197" cy="106262"/>
          </a:xfrm>
          <a:prstGeom prst="rect">
            <a:avLst/>
          </a:prstGeom>
        </p:spPr>
      </p:pic>
      <p:sp>
        <p:nvSpPr>
          <p:cNvPr id="79" name="bg object 79"/>
          <p:cNvSpPr/>
          <p:nvPr/>
        </p:nvSpPr>
        <p:spPr>
          <a:xfrm>
            <a:off x="10045116" y="7655391"/>
            <a:ext cx="10795" cy="144145"/>
          </a:xfrm>
          <a:custGeom>
            <a:avLst/>
            <a:gdLst/>
            <a:ahLst/>
            <a:cxnLst/>
            <a:rect l="l" t="t" r="r" b="b"/>
            <a:pathLst>
              <a:path w="10795" h="144145">
                <a:moveTo>
                  <a:pt x="10020" y="42329"/>
                </a:moveTo>
                <a:lnTo>
                  <a:pt x="876" y="42329"/>
                </a:lnTo>
                <a:lnTo>
                  <a:pt x="876" y="144132"/>
                </a:lnTo>
                <a:lnTo>
                  <a:pt x="10020" y="144132"/>
                </a:lnTo>
                <a:lnTo>
                  <a:pt x="10020" y="42329"/>
                </a:lnTo>
                <a:close/>
              </a:path>
              <a:path w="10795" h="144145">
                <a:moveTo>
                  <a:pt x="10693" y="0"/>
                </a:moveTo>
                <a:lnTo>
                  <a:pt x="0" y="0"/>
                </a:lnTo>
                <a:lnTo>
                  <a:pt x="0" y="15151"/>
                </a:lnTo>
                <a:lnTo>
                  <a:pt x="10693" y="15151"/>
                </a:lnTo>
                <a:lnTo>
                  <a:pt x="10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0" name="bg object 80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0085660" y="7695493"/>
            <a:ext cx="74185" cy="104029"/>
          </a:xfrm>
          <a:prstGeom prst="rect">
            <a:avLst/>
          </a:prstGeom>
        </p:spPr>
      </p:pic>
      <p:pic>
        <p:nvPicPr>
          <p:cNvPr id="81" name="bg object 81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0241407" y="7695485"/>
            <a:ext cx="79750" cy="144128"/>
          </a:xfrm>
          <a:prstGeom prst="rect">
            <a:avLst/>
          </a:prstGeom>
        </p:spPr>
      </p:pic>
      <p:pic>
        <p:nvPicPr>
          <p:cNvPr id="82" name="bg object 82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0348140" y="7697717"/>
            <a:ext cx="72638" cy="104029"/>
          </a:xfrm>
          <a:prstGeom prst="rect">
            <a:avLst/>
          </a:prstGeom>
        </p:spPr>
      </p:pic>
      <p:pic>
        <p:nvPicPr>
          <p:cNvPr id="83" name="bg object 83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0449300" y="7653162"/>
            <a:ext cx="79758" cy="148585"/>
          </a:xfrm>
          <a:prstGeom prst="rect">
            <a:avLst/>
          </a:prstGeom>
        </p:spPr>
      </p:pic>
      <p:sp>
        <p:nvSpPr>
          <p:cNvPr id="84" name="bg object 84"/>
          <p:cNvSpPr/>
          <p:nvPr/>
        </p:nvSpPr>
        <p:spPr>
          <a:xfrm>
            <a:off x="10556024" y="7653169"/>
            <a:ext cx="52069" cy="146685"/>
          </a:xfrm>
          <a:custGeom>
            <a:avLst/>
            <a:gdLst/>
            <a:ahLst/>
            <a:cxnLst/>
            <a:rect l="l" t="t" r="r" b="b"/>
            <a:pathLst>
              <a:path w="52070" h="146684">
                <a:moveTo>
                  <a:pt x="9131" y="0"/>
                </a:moveTo>
                <a:lnTo>
                  <a:pt x="0" y="0"/>
                </a:lnTo>
                <a:lnTo>
                  <a:pt x="0" y="146354"/>
                </a:lnTo>
                <a:lnTo>
                  <a:pt x="9131" y="146354"/>
                </a:lnTo>
                <a:lnTo>
                  <a:pt x="9131" y="0"/>
                </a:lnTo>
                <a:close/>
              </a:path>
              <a:path w="52070" h="146684">
                <a:moveTo>
                  <a:pt x="50800" y="44551"/>
                </a:moveTo>
                <a:lnTo>
                  <a:pt x="41656" y="44551"/>
                </a:lnTo>
                <a:lnTo>
                  <a:pt x="41656" y="146354"/>
                </a:lnTo>
                <a:lnTo>
                  <a:pt x="50800" y="146354"/>
                </a:lnTo>
                <a:lnTo>
                  <a:pt x="50800" y="44551"/>
                </a:lnTo>
                <a:close/>
              </a:path>
              <a:path w="52070" h="146684">
                <a:moveTo>
                  <a:pt x="51460" y="2222"/>
                </a:moveTo>
                <a:lnTo>
                  <a:pt x="40767" y="2222"/>
                </a:lnTo>
                <a:lnTo>
                  <a:pt x="40767" y="17373"/>
                </a:lnTo>
                <a:lnTo>
                  <a:pt x="51460" y="17373"/>
                </a:lnTo>
                <a:lnTo>
                  <a:pt x="51460" y="2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5" name="bg object 85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10634005" y="7695493"/>
            <a:ext cx="72622" cy="106254"/>
          </a:xfrm>
          <a:prstGeom prst="rect">
            <a:avLst/>
          </a:prstGeom>
        </p:spPr>
      </p:pic>
      <p:pic>
        <p:nvPicPr>
          <p:cNvPr id="86" name="bg object 86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9573868" y="8000335"/>
            <a:ext cx="76178" cy="106262"/>
          </a:xfrm>
          <a:prstGeom prst="rect">
            <a:avLst/>
          </a:prstGeom>
        </p:spPr>
      </p:pic>
      <p:pic>
        <p:nvPicPr>
          <p:cNvPr id="87" name="bg object 87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9679022" y="8000335"/>
            <a:ext cx="79750" cy="144128"/>
          </a:xfrm>
          <a:prstGeom prst="rect">
            <a:avLst/>
          </a:prstGeom>
        </p:spPr>
      </p:pic>
      <p:pic>
        <p:nvPicPr>
          <p:cNvPr id="88" name="bg object 88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9783969" y="8000335"/>
            <a:ext cx="79742" cy="144128"/>
          </a:xfrm>
          <a:prstGeom prst="rect">
            <a:avLst/>
          </a:prstGeom>
        </p:spPr>
      </p:pic>
      <p:pic>
        <p:nvPicPr>
          <p:cNvPr id="89" name="bg object 89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9885575" y="8000335"/>
            <a:ext cx="80197" cy="106262"/>
          </a:xfrm>
          <a:prstGeom prst="rect">
            <a:avLst/>
          </a:prstGeom>
        </p:spPr>
      </p:pic>
      <p:pic>
        <p:nvPicPr>
          <p:cNvPr id="90" name="bg object 90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9988297" y="8000335"/>
            <a:ext cx="76178" cy="106262"/>
          </a:xfrm>
          <a:prstGeom prst="rect">
            <a:avLst/>
          </a:prstGeom>
        </p:spPr>
      </p:pic>
      <p:pic>
        <p:nvPicPr>
          <p:cNvPr id="91" name="bg object 91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0093459" y="8000335"/>
            <a:ext cx="144136" cy="106262"/>
          </a:xfrm>
          <a:prstGeom prst="rect">
            <a:avLst/>
          </a:prstGeom>
        </p:spPr>
      </p:pic>
      <p:pic>
        <p:nvPicPr>
          <p:cNvPr id="92" name="bg object 92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0266579" y="8000342"/>
            <a:ext cx="74185" cy="104029"/>
          </a:xfrm>
          <a:prstGeom prst="rect">
            <a:avLst/>
          </a:prstGeom>
        </p:spPr>
      </p:pic>
      <p:pic>
        <p:nvPicPr>
          <p:cNvPr id="93" name="bg object 93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10367746" y="8000342"/>
            <a:ext cx="72622" cy="106254"/>
          </a:xfrm>
          <a:prstGeom prst="rect">
            <a:avLst/>
          </a:prstGeom>
        </p:spPr>
      </p:pic>
      <p:pic>
        <p:nvPicPr>
          <p:cNvPr id="94" name="bg object 94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0460215" y="8000335"/>
            <a:ext cx="80189" cy="106262"/>
          </a:xfrm>
          <a:prstGeom prst="rect">
            <a:avLst/>
          </a:prstGeom>
        </p:spPr>
      </p:pic>
      <p:pic>
        <p:nvPicPr>
          <p:cNvPr id="95" name="bg object 95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9047475" y="8262862"/>
            <a:ext cx="1440471" cy="155936"/>
          </a:xfrm>
          <a:prstGeom prst="rect">
            <a:avLst/>
          </a:prstGeom>
        </p:spPr>
      </p:pic>
      <p:pic>
        <p:nvPicPr>
          <p:cNvPr id="96" name="bg object 96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0561032" y="8282021"/>
            <a:ext cx="150633" cy="136776"/>
          </a:xfrm>
          <a:prstGeom prst="rect">
            <a:avLst/>
          </a:prstGeom>
        </p:spPr>
      </p:pic>
      <p:pic>
        <p:nvPicPr>
          <p:cNvPr id="97" name="bg object 97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0731050" y="8262869"/>
            <a:ext cx="72399" cy="146361"/>
          </a:xfrm>
          <a:prstGeom prst="rect">
            <a:avLst/>
          </a:prstGeom>
        </p:spPr>
      </p:pic>
      <p:pic>
        <p:nvPicPr>
          <p:cNvPr id="98" name="bg object 9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0830424" y="8305185"/>
            <a:ext cx="80189" cy="106262"/>
          </a:xfrm>
          <a:prstGeom prst="rect">
            <a:avLst/>
          </a:prstGeom>
        </p:spPr>
      </p:pic>
      <p:pic>
        <p:nvPicPr>
          <p:cNvPr id="99" name="bg object 99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10936471" y="8305184"/>
            <a:ext cx="134353" cy="106262"/>
          </a:xfrm>
          <a:prstGeom prst="rect">
            <a:avLst/>
          </a:prstGeom>
        </p:spPr>
      </p:pic>
      <p:sp>
        <p:nvSpPr>
          <p:cNvPr id="100" name="bg object 100"/>
          <p:cNvSpPr/>
          <p:nvPr/>
        </p:nvSpPr>
        <p:spPr>
          <a:xfrm>
            <a:off x="6028017" y="9265040"/>
            <a:ext cx="1002665" cy="330200"/>
          </a:xfrm>
          <a:custGeom>
            <a:avLst/>
            <a:gdLst/>
            <a:ahLst/>
            <a:cxnLst/>
            <a:rect l="l" t="t" r="r" b="b"/>
            <a:pathLst>
              <a:path w="1002665" h="330200">
                <a:moveTo>
                  <a:pt x="219417" y="96443"/>
                </a:moveTo>
                <a:lnTo>
                  <a:pt x="211112" y="50812"/>
                </a:lnTo>
                <a:lnTo>
                  <a:pt x="202082" y="39293"/>
                </a:lnTo>
                <a:lnTo>
                  <a:pt x="187782" y="21056"/>
                </a:lnTo>
                <a:lnTo>
                  <a:pt x="167360" y="11887"/>
                </a:lnTo>
                <a:lnTo>
                  <a:pt x="167360" y="96443"/>
                </a:lnTo>
                <a:lnTo>
                  <a:pt x="163055" y="125653"/>
                </a:lnTo>
                <a:lnTo>
                  <a:pt x="150850" y="144145"/>
                </a:lnTo>
                <a:lnTo>
                  <a:pt x="131851" y="153847"/>
                </a:lnTo>
                <a:lnTo>
                  <a:pt x="107162" y="156654"/>
                </a:lnTo>
                <a:lnTo>
                  <a:pt x="51028" y="156654"/>
                </a:lnTo>
                <a:lnTo>
                  <a:pt x="51028" y="39293"/>
                </a:lnTo>
                <a:lnTo>
                  <a:pt x="104609" y="39293"/>
                </a:lnTo>
                <a:lnTo>
                  <a:pt x="129260" y="41338"/>
                </a:lnTo>
                <a:lnTo>
                  <a:pt x="149186" y="49491"/>
                </a:lnTo>
                <a:lnTo>
                  <a:pt x="162509" y="66840"/>
                </a:lnTo>
                <a:lnTo>
                  <a:pt x="167360" y="96443"/>
                </a:lnTo>
                <a:lnTo>
                  <a:pt x="167360" y="11887"/>
                </a:lnTo>
                <a:lnTo>
                  <a:pt x="151815" y="4889"/>
                </a:lnTo>
                <a:lnTo>
                  <a:pt x="105625" y="12"/>
                </a:lnTo>
                <a:lnTo>
                  <a:pt x="0" y="12"/>
                </a:lnTo>
                <a:lnTo>
                  <a:pt x="0" y="330149"/>
                </a:lnTo>
                <a:lnTo>
                  <a:pt x="51028" y="330149"/>
                </a:lnTo>
                <a:lnTo>
                  <a:pt x="51028" y="195948"/>
                </a:lnTo>
                <a:lnTo>
                  <a:pt x="111239" y="195948"/>
                </a:lnTo>
                <a:lnTo>
                  <a:pt x="156121" y="190449"/>
                </a:lnTo>
                <a:lnTo>
                  <a:pt x="190207" y="172986"/>
                </a:lnTo>
                <a:lnTo>
                  <a:pt x="201650" y="156654"/>
                </a:lnTo>
                <a:lnTo>
                  <a:pt x="211836" y="142125"/>
                </a:lnTo>
                <a:lnTo>
                  <a:pt x="219417" y="96443"/>
                </a:lnTo>
                <a:close/>
              </a:path>
              <a:path w="1002665" h="330200">
                <a:moveTo>
                  <a:pt x="540905" y="330149"/>
                </a:moveTo>
                <a:lnTo>
                  <a:pt x="505688" y="236766"/>
                </a:lnTo>
                <a:lnTo>
                  <a:pt x="491261" y="198501"/>
                </a:lnTo>
                <a:lnTo>
                  <a:pt x="439356" y="60883"/>
                </a:lnTo>
                <a:lnTo>
                  <a:pt x="439356" y="198501"/>
                </a:lnTo>
                <a:lnTo>
                  <a:pt x="339852" y="198501"/>
                </a:lnTo>
                <a:lnTo>
                  <a:pt x="391401" y="59194"/>
                </a:lnTo>
                <a:lnTo>
                  <a:pt x="439356" y="198501"/>
                </a:lnTo>
                <a:lnTo>
                  <a:pt x="439356" y="60883"/>
                </a:lnTo>
                <a:lnTo>
                  <a:pt x="438721" y="59194"/>
                </a:lnTo>
                <a:lnTo>
                  <a:pt x="416394" y="12"/>
                </a:lnTo>
                <a:lnTo>
                  <a:pt x="371487" y="12"/>
                </a:lnTo>
                <a:lnTo>
                  <a:pt x="237286" y="330149"/>
                </a:lnTo>
                <a:lnTo>
                  <a:pt x="290868" y="330149"/>
                </a:lnTo>
                <a:lnTo>
                  <a:pt x="325564" y="236766"/>
                </a:lnTo>
                <a:lnTo>
                  <a:pt x="452107" y="236766"/>
                </a:lnTo>
                <a:lnTo>
                  <a:pt x="484771" y="330149"/>
                </a:lnTo>
                <a:lnTo>
                  <a:pt x="540905" y="330149"/>
                </a:lnTo>
                <a:close/>
              </a:path>
              <a:path w="1002665" h="330200">
                <a:moveTo>
                  <a:pt x="650633" y="0"/>
                </a:moveTo>
                <a:lnTo>
                  <a:pt x="599605" y="0"/>
                </a:lnTo>
                <a:lnTo>
                  <a:pt x="599605" y="330149"/>
                </a:lnTo>
                <a:lnTo>
                  <a:pt x="650633" y="330149"/>
                </a:lnTo>
                <a:lnTo>
                  <a:pt x="650633" y="0"/>
                </a:lnTo>
                <a:close/>
              </a:path>
              <a:path w="1002665" h="330200">
                <a:moveTo>
                  <a:pt x="1002207" y="0"/>
                </a:moveTo>
                <a:lnTo>
                  <a:pt x="952195" y="0"/>
                </a:lnTo>
                <a:lnTo>
                  <a:pt x="952195" y="269938"/>
                </a:lnTo>
                <a:lnTo>
                  <a:pt x="816991" y="0"/>
                </a:lnTo>
                <a:lnTo>
                  <a:pt x="742480" y="0"/>
                </a:lnTo>
                <a:lnTo>
                  <a:pt x="742480" y="330149"/>
                </a:lnTo>
                <a:lnTo>
                  <a:pt x="790448" y="330149"/>
                </a:lnTo>
                <a:lnTo>
                  <a:pt x="790448" y="60210"/>
                </a:lnTo>
                <a:lnTo>
                  <a:pt x="926693" y="330149"/>
                </a:lnTo>
                <a:lnTo>
                  <a:pt x="1002207" y="330149"/>
                </a:lnTo>
                <a:lnTo>
                  <a:pt x="1002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1" name="bg object 101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6324254" y="9750321"/>
            <a:ext cx="140134" cy="151934"/>
          </a:xfrm>
          <a:prstGeom prst="rect">
            <a:avLst/>
          </a:prstGeom>
        </p:spPr>
      </p:pic>
      <p:pic>
        <p:nvPicPr>
          <p:cNvPr id="102" name="bg object 102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6486905" y="9795993"/>
            <a:ext cx="76178" cy="106262"/>
          </a:xfrm>
          <a:prstGeom prst="rect">
            <a:avLst/>
          </a:prstGeom>
        </p:spPr>
      </p:pic>
      <p:pic>
        <p:nvPicPr>
          <p:cNvPr id="103" name="bg object 103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6592067" y="9795993"/>
            <a:ext cx="134361" cy="106262"/>
          </a:xfrm>
          <a:prstGeom prst="rect">
            <a:avLst/>
          </a:prstGeom>
        </p:spPr>
      </p:pic>
      <p:pic>
        <p:nvPicPr>
          <p:cNvPr id="104" name="bg object 104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6059439" y="10055179"/>
            <a:ext cx="209008" cy="151926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6292511" y="10060753"/>
            <a:ext cx="395038" cy="153712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6714062" y="10100851"/>
            <a:ext cx="84430" cy="106262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6823681" y="10100843"/>
            <a:ext cx="74185" cy="104037"/>
          </a:xfrm>
          <a:prstGeom prst="rect">
            <a:avLst/>
          </a:prstGeom>
        </p:spPr>
      </p:pic>
      <p:pic>
        <p:nvPicPr>
          <p:cNvPr id="108" name="bg object 108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6923740" y="10100851"/>
            <a:ext cx="67495" cy="106262"/>
          </a:xfrm>
          <a:prstGeom prst="rect">
            <a:avLst/>
          </a:prstGeom>
        </p:spPr>
      </p:pic>
      <p:pic>
        <p:nvPicPr>
          <p:cNvPr id="109" name="bg object 109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6147793" y="10405701"/>
            <a:ext cx="84431" cy="106254"/>
          </a:xfrm>
          <a:prstGeom prst="rect">
            <a:avLst/>
          </a:prstGeom>
        </p:spPr>
      </p:pic>
      <p:pic>
        <p:nvPicPr>
          <p:cNvPr id="110" name="bg object 110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6257421" y="10363378"/>
            <a:ext cx="79758" cy="148577"/>
          </a:xfrm>
          <a:prstGeom prst="rect">
            <a:avLst/>
          </a:prstGeom>
        </p:spPr>
      </p:pic>
      <p:pic>
        <p:nvPicPr>
          <p:cNvPr id="111" name="bg object 111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6357902" y="10382530"/>
            <a:ext cx="224126" cy="136776"/>
          </a:xfrm>
          <a:prstGeom prst="rect">
            <a:avLst/>
          </a:prstGeom>
        </p:spPr>
      </p:pic>
      <p:pic>
        <p:nvPicPr>
          <p:cNvPr id="112" name="bg object 112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6607671" y="10405701"/>
            <a:ext cx="72622" cy="106254"/>
          </a:xfrm>
          <a:prstGeom prst="rect">
            <a:avLst/>
          </a:prstGeom>
        </p:spPr>
      </p:pic>
      <p:sp>
        <p:nvSpPr>
          <p:cNvPr id="113" name="bg object 113"/>
          <p:cNvSpPr/>
          <p:nvPr/>
        </p:nvSpPr>
        <p:spPr>
          <a:xfrm>
            <a:off x="6705266" y="10363377"/>
            <a:ext cx="9525" cy="146685"/>
          </a:xfrm>
          <a:custGeom>
            <a:avLst/>
            <a:gdLst/>
            <a:ahLst/>
            <a:cxnLst/>
            <a:rect l="l" t="t" r="r" b="b"/>
            <a:pathLst>
              <a:path w="9525" h="146684">
                <a:moveTo>
                  <a:pt x="9137" y="146353"/>
                </a:moveTo>
                <a:lnTo>
                  <a:pt x="0" y="146353"/>
                </a:lnTo>
                <a:lnTo>
                  <a:pt x="0" y="0"/>
                </a:lnTo>
                <a:lnTo>
                  <a:pt x="9137" y="0"/>
                </a:lnTo>
                <a:lnTo>
                  <a:pt x="9137" y="146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4" name="bg object 114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6741362" y="10405701"/>
            <a:ext cx="80189" cy="106254"/>
          </a:xfrm>
          <a:prstGeom prst="rect">
            <a:avLst/>
          </a:prstGeom>
        </p:spPr>
      </p:pic>
      <p:pic>
        <p:nvPicPr>
          <p:cNvPr id="115" name="bg object 115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6842976" y="10405701"/>
            <a:ext cx="67495" cy="106254"/>
          </a:xfrm>
          <a:prstGeom prst="rect">
            <a:avLst/>
          </a:prstGeom>
        </p:spPr>
      </p:pic>
      <p:sp>
        <p:nvSpPr>
          <p:cNvPr id="116" name="bg object 116"/>
          <p:cNvSpPr/>
          <p:nvPr/>
        </p:nvSpPr>
        <p:spPr>
          <a:xfrm>
            <a:off x="13371920" y="9258919"/>
            <a:ext cx="1063625" cy="346075"/>
          </a:xfrm>
          <a:custGeom>
            <a:avLst/>
            <a:gdLst/>
            <a:ahLst/>
            <a:cxnLst/>
            <a:rect l="l" t="t" r="r" b="b"/>
            <a:pathLst>
              <a:path w="1063625" h="346075">
                <a:moveTo>
                  <a:pt x="251561" y="166344"/>
                </a:moveTo>
                <a:lnTo>
                  <a:pt x="133172" y="166344"/>
                </a:lnTo>
                <a:lnTo>
                  <a:pt x="133172" y="205638"/>
                </a:lnTo>
                <a:lnTo>
                  <a:pt x="206133" y="205638"/>
                </a:lnTo>
                <a:lnTo>
                  <a:pt x="206133" y="289826"/>
                </a:lnTo>
                <a:lnTo>
                  <a:pt x="192938" y="296468"/>
                </a:lnTo>
                <a:lnTo>
                  <a:pt x="179031" y="301637"/>
                </a:lnTo>
                <a:lnTo>
                  <a:pt x="163868" y="304977"/>
                </a:lnTo>
                <a:lnTo>
                  <a:pt x="146951" y="306158"/>
                </a:lnTo>
                <a:lnTo>
                  <a:pt x="100558" y="296227"/>
                </a:lnTo>
                <a:lnTo>
                  <a:pt x="71615" y="268401"/>
                </a:lnTo>
                <a:lnTo>
                  <a:pt x="56756" y="225653"/>
                </a:lnTo>
                <a:lnTo>
                  <a:pt x="52552" y="170942"/>
                </a:lnTo>
                <a:lnTo>
                  <a:pt x="59105" y="109905"/>
                </a:lnTo>
                <a:lnTo>
                  <a:pt x="78193" y="69151"/>
                </a:lnTo>
                <a:lnTo>
                  <a:pt x="108953" y="46380"/>
                </a:lnTo>
                <a:lnTo>
                  <a:pt x="150520" y="39293"/>
                </a:lnTo>
                <a:lnTo>
                  <a:pt x="166992" y="40703"/>
                </a:lnTo>
                <a:lnTo>
                  <a:pt x="182854" y="44462"/>
                </a:lnTo>
                <a:lnTo>
                  <a:pt x="198234" y="49847"/>
                </a:lnTo>
                <a:lnTo>
                  <a:pt x="213283" y="56134"/>
                </a:lnTo>
                <a:lnTo>
                  <a:pt x="229603" y="12763"/>
                </a:lnTo>
                <a:lnTo>
                  <a:pt x="210502" y="8178"/>
                </a:lnTo>
                <a:lnTo>
                  <a:pt x="189623" y="4089"/>
                </a:lnTo>
                <a:lnTo>
                  <a:pt x="168833" y="1130"/>
                </a:lnTo>
                <a:lnTo>
                  <a:pt x="150012" y="0"/>
                </a:lnTo>
                <a:lnTo>
                  <a:pt x="101688" y="5613"/>
                </a:lnTo>
                <a:lnTo>
                  <a:pt x="63487" y="21755"/>
                </a:lnTo>
                <a:lnTo>
                  <a:pt x="34823" y="47396"/>
                </a:lnTo>
                <a:lnTo>
                  <a:pt x="15074" y="81495"/>
                </a:lnTo>
                <a:lnTo>
                  <a:pt x="3670" y="123024"/>
                </a:lnTo>
                <a:lnTo>
                  <a:pt x="0" y="170942"/>
                </a:lnTo>
                <a:lnTo>
                  <a:pt x="2730" y="214871"/>
                </a:lnTo>
                <a:lnTo>
                  <a:pt x="11963" y="255866"/>
                </a:lnTo>
                <a:lnTo>
                  <a:pt x="29273" y="291680"/>
                </a:lnTo>
                <a:lnTo>
                  <a:pt x="56235" y="320052"/>
                </a:lnTo>
                <a:lnTo>
                  <a:pt x="94424" y="338721"/>
                </a:lnTo>
                <a:lnTo>
                  <a:pt x="145415" y="345452"/>
                </a:lnTo>
                <a:lnTo>
                  <a:pt x="176352" y="343560"/>
                </a:lnTo>
                <a:lnTo>
                  <a:pt x="202704" y="337985"/>
                </a:lnTo>
                <a:lnTo>
                  <a:pt x="226936" y="328879"/>
                </a:lnTo>
                <a:lnTo>
                  <a:pt x="251561" y="316369"/>
                </a:lnTo>
                <a:lnTo>
                  <a:pt x="251561" y="166344"/>
                </a:lnTo>
                <a:close/>
              </a:path>
              <a:path w="1063625" h="346075">
                <a:moveTo>
                  <a:pt x="602132" y="336270"/>
                </a:moveTo>
                <a:lnTo>
                  <a:pt x="566915" y="242887"/>
                </a:lnTo>
                <a:lnTo>
                  <a:pt x="552475" y="204622"/>
                </a:lnTo>
                <a:lnTo>
                  <a:pt x="500583" y="67005"/>
                </a:lnTo>
                <a:lnTo>
                  <a:pt x="500583" y="204622"/>
                </a:lnTo>
                <a:lnTo>
                  <a:pt x="401091" y="204622"/>
                </a:lnTo>
                <a:lnTo>
                  <a:pt x="452615" y="65316"/>
                </a:lnTo>
                <a:lnTo>
                  <a:pt x="500583" y="204622"/>
                </a:lnTo>
                <a:lnTo>
                  <a:pt x="500583" y="67005"/>
                </a:lnTo>
                <a:lnTo>
                  <a:pt x="499948" y="65316"/>
                </a:lnTo>
                <a:lnTo>
                  <a:pt x="477621" y="6134"/>
                </a:lnTo>
                <a:lnTo>
                  <a:pt x="432714" y="6134"/>
                </a:lnTo>
                <a:lnTo>
                  <a:pt x="298513" y="336270"/>
                </a:lnTo>
                <a:lnTo>
                  <a:pt x="352094" y="336270"/>
                </a:lnTo>
                <a:lnTo>
                  <a:pt x="386803" y="242887"/>
                </a:lnTo>
                <a:lnTo>
                  <a:pt x="513334" y="242887"/>
                </a:lnTo>
                <a:lnTo>
                  <a:pt x="545998" y="336270"/>
                </a:lnTo>
                <a:lnTo>
                  <a:pt x="602132" y="336270"/>
                </a:lnTo>
                <a:close/>
              </a:path>
              <a:path w="1063625" h="346075">
                <a:moveTo>
                  <a:pt x="711860" y="6121"/>
                </a:moveTo>
                <a:lnTo>
                  <a:pt x="660831" y="6121"/>
                </a:lnTo>
                <a:lnTo>
                  <a:pt x="660831" y="336270"/>
                </a:lnTo>
                <a:lnTo>
                  <a:pt x="711860" y="336270"/>
                </a:lnTo>
                <a:lnTo>
                  <a:pt x="711860" y="6121"/>
                </a:lnTo>
                <a:close/>
              </a:path>
              <a:path w="1063625" h="346075">
                <a:moveTo>
                  <a:pt x="1063421" y="6121"/>
                </a:moveTo>
                <a:lnTo>
                  <a:pt x="1013421" y="6121"/>
                </a:lnTo>
                <a:lnTo>
                  <a:pt x="1013421" y="276059"/>
                </a:lnTo>
                <a:lnTo>
                  <a:pt x="878205" y="6121"/>
                </a:lnTo>
                <a:lnTo>
                  <a:pt x="803706" y="6121"/>
                </a:lnTo>
                <a:lnTo>
                  <a:pt x="803706" y="336270"/>
                </a:lnTo>
                <a:lnTo>
                  <a:pt x="851674" y="336270"/>
                </a:lnTo>
                <a:lnTo>
                  <a:pt x="851674" y="66332"/>
                </a:lnTo>
                <a:lnTo>
                  <a:pt x="987907" y="336270"/>
                </a:lnTo>
                <a:lnTo>
                  <a:pt x="1063421" y="336270"/>
                </a:lnTo>
                <a:lnTo>
                  <a:pt x="1063421" y="6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7" name="bg object 117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13267644" y="9755672"/>
            <a:ext cx="300113" cy="146584"/>
          </a:xfrm>
          <a:prstGeom prst="rect">
            <a:avLst/>
          </a:prstGeom>
        </p:spPr>
      </p:pic>
      <p:pic>
        <p:nvPicPr>
          <p:cNvPr id="118" name="bg object 118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13596724" y="9796001"/>
            <a:ext cx="74193" cy="104029"/>
          </a:xfrm>
          <a:prstGeom prst="rect">
            <a:avLst/>
          </a:prstGeom>
        </p:spPr>
      </p:pic>
      <p:pic>
        <p:nvPicPr>
          <p:cNvPr id="119" name="bg object 119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13690325" y="9772830"/>
            <a:ext cx="132574" cy="136776"/>
          </a:xfrm>
          <a:prstGeom prst="rect">
            <a:avLst/>
          </a:prstGeom>
        </p:spPr>
      </p:pic>
      <p:sp>
        <p:nvSpPr>
          <p:cNvPr id="120" name="bg object 120"/>
          <p:cNvSpPr/>
          <p:nvPr/>
        </p:nvSpPr>
        <p:spPr>
          <a:xfrm>
            <a:off x="13842720" y="9753457"/>
            <a:ext cx="172720" cy="149225"/>
          </a:xfrm>
          <a:custGeom>
            <a:avLst/>
            <a:gdLst/>
            <a:ahLst/>
            <a:cxnLst/>
            <a:rect l="l" t="t" r="r" b="b"/>
            <a:pathLst>
              <a:path w="172719" h="149225">
                <a:moveTo>
                  <a:pt x="30073" y="2451"/>
                </a:moveTo>
                <a:lnTo>
                  <a:pt x="18948" y="2451"/>
                </a:lnTo>
                <a:lnTo>
                  <a:pt x="0" y="44335"/>
                </a:lnTo>
                <a:lnTo>
                  <a:pt x="8242" y="44335"/>
                </a:lnTo>
                <a:lnTo>
                  <a:pt x="30073" y="2451"/>
                </a:lnTo>
                <a:close/>
              </a:path>
              <a:path w="172719" h="149225">
                <a:moveTo>
                  <a:pt x="57924" y="2451"/>
                </a:moveTo>
                <a:lnTo>
                  <a:pt x="46342" y="2451"/>
                </a:lnTo>
                <a:lnTo>
                  <a:pt x="27406" y="44335"/>
                </a:lnTo>
                <a:lnTo>
                  <a:pt x="35864" y="44335"/>
                </a:lnTo>
                <a:lnTo>
                  <a:pt x="57924" y="2451"/>
                </a:lnTo>
                <a:close/>
              </a:path>
              <a:path w="172719" h="149225">
                <a:moveTo>
                  <a:pt x="172453" y="0"/>
                </a:moveTo>
                <a:lnTo>
                  <a:pt x="162648" y="0"/>
                </a:lnTo>
                <a:lnTo>
                  <a:pt x="114960" y="148805"/>
                </a:lnTo>
                <a:lnTo>
                  <a:pt x="124777" y="148805"/>
                </a:lnTo>
                <a:lnTo>
                  <a:pt x="172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1" name="bg object 121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14077573" y="9796001"/>
            <a:ext cx="74177" cy="104029"/>
          </a:xfrm>
          <a:prstGeom prst="rect">
            <a:avLst/>
          </a:prstGeom>
        </p:spPr>
      </p:pic>
      <p:pic>
        <p:nvPicPr>
          <p:cNvPr id="122" name="bg object 122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14178717" y="9795993"/>
            <a:ext cx="80197" cy="106262"/>
          </a:xfrm>
          <a:prstGeom prst="rect">
            <a:avLst/>
          </a:prstGeom>
        </p:spPr>
      </p:pic>
      <p:pic>
        <p:nvPicPr>
          <p:cNvPr id="123" name="bg object 123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14281439" y="9795993"/>
            <a:ext cx="80197" cy="106262"/>
          </a:xfrm>
          <a:prstGeom prst="rect">
            <a:avLst/>
          </a:prstGeom>
        </p:spPr>
      </p:pic>
      <p:pic>
        <p:nvPicPr>
          <p:cNvPr id="124" name="bg object 124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14384162" y="9753670"/>
            <a:ext cx="79750" cy="148585"/>
          </a:xfrm>
          <a:prstGeom prst="rect">
            <a:avLst/>
          </a:prstGeom>
        </p:spPr>
      </p:pic>
      <p:pic>
        <p:nvPicPr>
          <p:cNvPr id="125" name="bg object 125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14487991" y="9795993"/>
            <a:ext cx="67503" cy="106262"/>
          </a:xfrm>
          <a:prstGeom prst="rect">
            <a:avLst/>
          </a:prstGeom>
        </p:spPr>
      </p:pic>
      <p:pic>
        <p:nvPicPr>
          <p:cNvPr id="126" name="bg object 126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3219844" y="10100851"/>
            <a:ext cx="80196" cy="106262"/>
          </a:xfrm>
          <a:prstGeom prst="rect">
            <a:avLst/>
          </a:prstGeom>
        </p:spPr>
      </p:pic>
      <p:pic>
        <p:nvPicPr>
          <p:cNvPr id="127" name="bg object 127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13056068" y="10100843"/>
            <a:ext cx="136784" cy="104037"/>
          </a:xfrm>
          <a:prstGeom prst="rect">
            <a:avLst/>
          </a:prstGeom>
        </p:spPr>
      </p:pic>
      <p:pic>
        <p:nvPicPr>
          <p:cNvPr id="128" name="bg object 128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13423285" y="10100851"/>
            <a:ext cx="67495" cy="106262"/>
          </a:xfrm>
          <a:prstGeom prst="rect">
            <a:avLst/>
          </a:prstGeom>
        </p:spPr>
      </p:pic>
      <p:pic>
        <p:nvPicPr>
          <p:cNvPr id="129" name="bg object 129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13322564" y="10100844"/>
            <a:ext cx="76186" cy="106262"/>
          </a:xfrm>
          <a:prstGeom prst="rect">
            <a:avLst/>
          </a:prstGeom>
        </p:spPr>
      </p:pic>
      <p:pic>
        <p:nvPicPr>
          <p:cNvPr id="130" name="bg object 130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13517756" y="10103068"/>
            <a:ext cx="72630" cy="104037"/>
          </a:xfrm>
          <a:prstGeom prst="rect">
            <a:avLst/>
          </a:prstGeom>
        </p:spPr>
      </p:pic>
      <p:pic>
        <p:nvPicPr>
          <p:cNvPr id="131" name="bg object 131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13618906" y="10100843"/>
            <a:ext cx="148147" cy="106270"/>
          </a:xfrm>
          <a:prstGeom prst="rect">
            <a:avLst/>
          </a:prstGeom>
        </p:spPr>
      </p:pic>
      <p:pic>
        <p:nvPicPr>
          <p:cNvPr id="132" name="bg object 132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13788479" y="10100851"/>
            <a:ext cx="67495" cy="106262"/>
          </a:xfrm>
          <a:prstGeom prst="rect">
            <a:avLst/>
          </a:prstGeom>
        </p:spPr>
      </p:pic>
      <p:pic>
        <p:nvPicPr>
          <p:cNvPr id="133" name="bg object 133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13929069" y="10055179"/>
            <a:ext cx="152164" cy="151934"/>
          </a:xfrm>
          <a:prstGeom prst="rect">
            <a:avLst/>
          </a:prstGeom>
        </p:spPr>
      </p:pic>
      <p:pic>
        <p:nvPicPr>
          <p:cNvPr id="134" name="bg object 134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14137845" y="10100851"/>
            <a:ext cx="67503" cy="106262"/>
          </a:xfrm>
          <a:prstGeom prst="rect">
            <a:avLst/>
          </a:prstGeom>
        </p:spPr>
      </p:pic>
      <p:pic>
        <p:nvPicPr>
          <p:cNvPr id="135" name="bg object 135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14330117" y="10100851"/>
            <a:ext cx="72630" cy="106262"/>
          </a:xfrm>
          <a:prstGeom prst="rect">
            <a:avLst/>
          </a:prstGeom>
        </p:spPr>
      </p:pic>
      <p:pic>
        <p:nvPicPr>
          <p:cNvPr id="136" name="bg object 136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14232314" y="10103068"/>
            <a:ext cx="72638" cy="104037"/>
          </a:xfrm>
          <a:prstGeom prst="rect">
            <a:avLst/>
          </a:prstGeom>
        </p:spPr>
      </p:pic>
      <p:pic>
        <p:nvPicPr>
          <p:cNvPr id="137" name="bg object 137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14422593" y="10100851"/>
            <a:ext cx="72630" cy="106262"/>
          </a:xfrm>
          <a:prstGeom prst="rect">
            <a:avLst/>
          </a:prstGeom>
        </p:spPr>
      </p:pic>
      <p:pic>
        <p:nvPicPr>
          <p:cNvPr id="138" name="bg object 138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14515070" y="10100851"/>
            <a:ext cx="80180" cy="106262"/>
          </a:xfrm>
          <a:prstGeom prst="rect">
            <a:avLst/>
          </a:prstGeom>
        </p:spPr>
      </p:pic>
      <p:pic>
        <p:nvPicPr>
          <p:cNvPr id="139" name="bg object 139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14616676" y="10100851"/>
            <a:ext cx="67495" cy="106262"/>
          </a:xfrm>
          <a:prstGeom prst="rect">
            <a:avLst/>
          </a:prstGeom>
        </p:spPr>
      </p:pic>
      <p:pic>
        <p:nvPicPr>
          <p:cNvPr id="140" name="bg object 140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14704910" y="10100851"/>
            <a:ext cx="67495" cy="106262"/>
          </a:xfrm>
          <a:prstGeom prst="rect">
            <a:avLst/>
          </a:prstGeom>
        </p:spPr>
      </p:pic>
      <p:pic>
        <p:nvPicPr>
          <p:cNvPr id="141" name="bg object 141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13531231" y="10405701"/>
            <a:ext cx="84431" cy="106254"/>
          </a:xfrm>
          <a:prstGeom prst="rect">
            <a:avLst/>
          </a:prstGeom>
        </p:spPr>
      </p:pic>
      <p:pic>
        <p:nvPicPr>
          <p:cNvPr id="142" name="bg object 142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13640858" y="10363378"/>
            <a:ext cx="79758" cy="148577"/>
          </a:xfrm>
          <a:prstGeom prst="rect">
            <a:avLst/>
          </a:prstGeom>
        </p:spPr>
      </p:pic>
      <p:pic>
        <p:nvPicPr>
          <p:cNvPr id="143" name="bg object 143"/>
          <p:cNvPicPr/>
          <p:nvPr/>
        </p:nvPicPr>
        <p:blipFill>
          <a:blip r:embed="rId101" cstate="print"/>
          <a:stretch>
            <a:fillRect/>
          </a:stretch>
        </p:blipFill>
        <p:spPr>
          <a:xfrm>
            <a:off x="13741356" y="10382530"/>
            <a:ext cx="224110" cy="136776"/>
          </a:xfrm>
          <a:prstGeom prst="rect">
            <a:avLst/>
          </a:prstGeom>
        </p:spPr>
      </p:pic>
      <p:pic>
        <p:nvPicPr>
          <p:cNvPr id="144" name="bg object 144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13991108" y="10405701"/>
            <a:ext cx="72630" cy="106254"/>
          </a:xfrm>
          <a:prstGeom prst="rect">
            <a:avLst/>
          </a:prstGeom>
        </p:spPr>
      </p:pic>
      <p:sp>
        <p:nvSpPr>
          <p:cNvPr id="145" name="bg object 145"/>
          <p:cNvSpPr/>
          <p:nvPr/>
        </p:nvSpPr>
        <p:spPr>
          <a:xfrm>
            <a:off x="14088704" y="10363377"/>
            <a:ext cx="9525" cy="146685"/>
          </a:xfrm>
          <a:custGeom>
            <a:avLst/>
            <a:gdLst/>
            <a:ahLst/>
            <a:cxnLst/>
            <a:rect l="l" t="t" r="r" b="b"/>
            <a:pathLst>
              <a:path w="9525" h="146684">
                <a:moveTo>
                  <a:pt x="9137" y="146353"/>
                </a:moveTo>
                <a:lnTo>
                  <a:pt x="0" y="146353"/>
                </a:lnTo>
                <a:lnTo>
                  <a:pt x="0" y="0"/>
                </a:lnTo>
                <a:lnTo>
                  <a:pt x="9137" y="0"/>
                </a:lnTo>
                <a:lnTo>
                  <a:pt x="9137" y="146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6" name="bg object 146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14124809" y="10405701"/>
            <a:ext cx="80181" cy="106254"/>
          </a:xfrm>
          <a:prstGeom prst="rect">
            <a:avLst/>
          </a:prstGeom>
        </p:spPr>
      </p:pic>
      <p:pic>
        <p:nvPicPr>
          <p:cNvPr id="147" name="bg object 147"/>
          <p:cNvPicPr/>
          <p:nvPr/>
        </p:nvPicPr>
        <p:blipFill>
          <a:blip r:embed="rId104" cstate="print"/>
          <a:stretch>
            <a:fillRect/>
          </a:stretch>
        </p:blipFill>
        <p:spPr>
          <a:xfrm>
            <a:off x="14226413" y="10405701"/>
            <a:ext cx="67503" cy="106254"/>
          </a:xfrm>
          <a:prstGeom prst="rect">
            <a:avLst/>
          </a:prstGeom>
        </p:spPr>
      </p:pic>
      <p:sp>
        <p:nvSpPr>
          <p:cNvPr id="148" name="bg object 148"/>
          <p:cNvSpPr/>
          <p:nvPr/>
        </p:nvSpPr>
        <p:spPr>
          <a:xfrm>
            <a:off x="17337329" y="3842153"/>
            <a:ext cx="557530" cy="333375"/>
          </a:xfrm>
          <a:custGeom>
            <a:avLst/>
            <a:gdLst/>
            <a:ahLst/>
            <a:cxnLst/>
            <a:rect l="l" t="t" r="r" b="b"/>
            <a:pathLst>
              <a:path w="557530" h="333375">
                <a:moveTo>
                  <a:pt x="368820" y="56527"/>
                </a:moveTo>
                <a:lnTo>
                  <a:pt x="366522" y="36144"/>
                </a:lnTo>
                <a:lnTo>
                  <a:pt x="360578" y="21882"/>
                </a:lnTo>
                <a:lnTo>
                  <a:pt x="352463" y="13487"/>
                </a:lnTo>
                <a:lnTo>
                  <a:pt x="343662" y="10731"/>
                </a:lnTo>
                <a:lnTo>
                  <a:pt x="338061" y="11849"/>
                </a:lnTo>
                <a:lnTo>
                  <a:pt x="332003" y="15278"/>
                </a:lnTo>
                <a:lnTo>
                  <a:pt x="325793" y="21183"/>
                </a:lnTo>
                <a:lnTo>
                  <a:pt x="319735" y="29718"/>
                </a:lnTo>
                <a:lnTo>
                  <a:pt x="329018" y="34328"/>
                </a:lnTo>
                <a:lnTo>
                  <a:pt x="336181" y="42506"/>
                </a:lnTo>
                <a:lnTo>
                  <a:pt x="340791" y="55003"/>
                </a:lnTo>
                <a:lnTo>
                  <a:pt x="342430" y="72618"/>
                </a:lnTo>
                <a:lnTo>
                  <a:pt x="334899" y="122326"/>
                </a:lnTo>
                <a:lnTo>
                  <a:pt x="315137" y="176949"/>
                </a:lnTo>
                <a:lnTo>
                  <a:pt x="287299" y="230263"/>
                </a:lnTo>
                <a:lnTo>
                  <a:pt x="255574" y="276059"/>
                </a:lnTo>
                <a:lnTo>
                  <a:pt x="224142" y="308089"/>
                </a:lnTo>
                <a:lnTo>
                  <a:pt x="197205" y="320154"/>
                </a:lnTo>
                <a:lnTo>
                  <a:pt x="187299" y="320154"/>
                </a:lnTo>
                <a:lnTo>
                  <a:pt x="185648" y="313143"/>
                </a:lnTo>
                <a:lnTo>
                  <a:pt x="185648" y="302831"/>
                </a:lnTo>
                <a:lnTo>
                  <a:pt x="192798" y="260019"/>
                </a:lnTo>
                <a:lnTo>
                  <a:pt x="208546" y="216496"/>
                </a:lnTo>
                <a:lnTo>
                  <a:pt x="224282" y="179019"/>
                </a:lnTo>
                <a:lnTo>
                  <a:pt x="231444" y="154305"/>
                </a:lnTo>
                <a:lnTo>
                  <a:pt x="230124" y="147662"/>
                </a:lnTo>
                <a:lnTo>
                  <a:pt x="225869" y="141097"/>
                </a:lnTo>
                <a:lnTo>
                  <a:pt x="218211" y="136080"/>
                </a:lnTo>
                <a:lnTo>
                  <a:pt x="206692" y="134086"/>
                </a:lnTo>
                <a:lnTo>
                  <a:pt x="195389" y="174510"/>
                </a:lnTo>
                <a:lnTo>
                  <a:pt x="172961" y="223291"/>
                </a:lnTo>
                <a:lnTo>
                  <a:pt x="144068" y="270459"/>
                </a:lnTo>
                <a:lnTo>
                  <a:pt x="113347" y="306070"/>
                </a:lnTo>
                <a:lnTo>
                  <a:pt x="85394" y="320154"/>
                </a:lnTo>
                <a:lnTo>
                  <a:pt x="75501" y="320154"/>
                </a:lnTo>
                <a:lnTo>
                  <a:pt x="73012" y="314388"/>
                </a:lnTo>
                <a:lnTo>
                  <a:pt x="73012" y="304063"/>
                </a:lnTo>
                <a:lnTo>
                  <a:pt x="78549" y="269544"/>
                </a:lnTo>
                <a:lnTo>
                  <a:pt x="91744" y="225437"/>
                </a:lnTo>
                <a:lnTo>
                  <a:pt x="107505" y="175539"/>
                </a:lnTo>
                <a:lnTo>
                  <a:pt x="120700" y="123609"/>
                </a:lnTo>
                <a:lnTo>
                  <a:pt x="126238" y="73444"/>
                </a:lnTo>
                <a:lnTo>
                  <a:pt x="123126" y="43167"/>
                </a:lnTo>
                <a:lnTo>
                  <a:pt x="113715" y="20015"/>
                </a:lnTo>
                <a:lnTo>
                  <a:pt x="97866" y="5219"/>
                </a:lnTo>
                <a:lnTo>
                  <a:pt x="75501" y="0"/>
                </a:lnTo>
                <a:lnTo>
                  <a:pt x="46647" y="6718"/>
                </a:lnTo>
                <a:lnTo>
                  <a:pt x="22580" y="24041"/>
                </a:lnTo>
                <a:lnTo>
                  <a:pt x="6108" y="47688"/>
                </a:lnTo>
                <a:lnTo>
                  <a:pt x="0" y="73444"/>
                </a:lnTo>
                <a:lnTo>
                  <a:pt x="1562" y="84874"/>
                </a:lnTo>
                <a:lnTo>
                  <a:pt x="6604" y="94335"/>
                </a:lnTo>
                <a:lnTo>
                  <a:pt x="15659" y="100774"/>
                </a:lnTo>
                <a:lnTo>
                  <a:pt x="29286" y="103149"/>
                </a:lnTo>
                <a:lnTo>
                  <a:pt x="26809" y="97383"/>
                </a:lnTo>
                <a:lnTo>
                  <a:pt x="25577" y="89535"/>
                </a:lnTo>
                <a:lnTo>
                  <a:pt x="25577" y="80873"/>
                </a:lnTo>
                <a:lnTo>
                  <a:pt x="27927" y="58559"/>
                </a:lnTo>
                <a:lnTo>
                  <a:pt x="35369" y="36004"/>
                </a:lnTo>
                <a:lnTo>
                  <a:pt x="48552" y="18567"/>
                </a:lnTo>
                <a:lnTo>
                  <a:pt x="68059" y="11569"/>
                </a:lnTo>
                <a:lnTo>
                  <a:pt x="82207" y="16294"/>
                </a:lnTo>
                <a:lnTo>
                  <a:pt x="89573" y="28994"/>
                </a:lnTo>
                <a:lnTo>
                  <a:pt x="92367" y="47421"/>
                </a:lnTo>
                <a:lnTo>
                  <a:pt x="92811" y="69329"/>
                </a:lnTo>
                <a:lnTo>
                  <a:pt x="87414" y="121119"/>
                </a:lnTo>
                <a:lnTo>
                  <a:pt x="74510" y="174510"/>
                </a:lnTo>
                <a:lnTo>
                  <a:pt x="59131" y="225069"/>
                </a:lnTo>
                <a:lnTo>
                  <a:pt x="46228" y="268363"/>
                </a:lnTo>
                <a:lnTo>
                  <a:pt x="40830" y="299948"/>
                </a:lnTo>
                <a:lnTo>
                  <a:pt x="44691" y="316598"/>
                </a:lnTo>
                <a:lnTo>
                  <a:pt x="54089" y="326669"/>
                </a:lnTo>
                <a:lnTo>
                  <a:pt x="65722" y="331622"/>
                </a:lnTo>
                <a:lnTo>
                  <a:pt x="76314" y="332955"/>
                </a:lnTo>
                <a:lnTo>
                  <a:pt x="97015" y="327888"/>
                </a:lnTo>
                <a:lnTo>
                  <a:pt x="118541" y="313766"/>
                </a:lnTo>
                <a:lnTo>
                  <a:pt x="140296" y="292227"/>
                </a:lnTo>
                <a:lnTo>
                  <a:pt x="161709" y="264871"/>
                </a:lnTo>
                <a:lnTo>
                  <a:pt x="158330" y="276136"/>
                </a:lnTo>
                <a:lnTo>
                  <a:pt x="155727" y="286219"/>
                </a:lnTo>
                <a:lnTo>
                  <a:pt x="154051" y="294932"/>
                </a:lnTo>
                <a:lnTo>
                  <a:pt x="153466" y="302006"/>
                </a:lnTo>
                <a:lnTo>
                  <a:pt x="156794" y="315887"/>
                </a:lnTo>
                <a:lnTo>
                  <a:pt x="165315" y="325526"/>
                </a:lnTo>
                <a:lnTo>
                  <a:pt x="176784" y="331127"/>
                </a:lnTo>
                <a:lnTo>
                  <a:pt x="188937" y="332943"/>
                </a:lnTo>
                <a:lnTo>
                  <a:pt x="220345" y="322376"/>
                </a:lnTo>
                <a:lnTo>
                  <a:pt x="254381" y="293954"/>
                </a:lnTo>
                <a:lnTo>
                  <a:pt x="288328" y="252603"/>
                </a:lnTo>
                <a:lnTo>
                  <a:pt x="319455" y="203250"/>
                </a:lnTo>
                <a:lnTo>
                  <a:pt x="345071" y="150837"/>
                </a:lnTo>
                <a:lnTo>
                  <a:pt x="362432" y="100291"/>
                </a:lnTo>
                <a:lnTo>
                  <a:pt x="368820" y="56527"/>
                </a:lnTo>
                <a:close/>
              </a:path>
              <a:path w="557530" h="333375">
                <a:moveTo>
                  <a:pt x="557364" y="235153"/>
                </a:moveTo>
                <a:lnTo>
                  <a:pt x="552005" y="230212"/>
                </a:lnTo>
                <a:lnTo>
                  <a:pt x="537603" y="255663"/>
                </a:lnTo>
                <a:lnTo>
                  <a:pt x="520598" y="276669"/>
                </a:lnTo>
                <a:lnTo>
                  <a:pt x="503212" y="290957"/>
                </a:lnTo>
                <a:lnTo>
                  <a:pt x="487641" y="296214"/>
                </a:lnTo>
                <a:lnTo>
                  <a:pt x="480631" y="296214"/>
                </a:lnTo>
                <a:lnTo>
                  <a:pt x="475259" y="291680"/>
                </a:lnTo>
                <a:lnTo>
                  <a:pt x="475259" y="280543"/>
                </a:lnTo>
                <a:lnTo>
                  <a:pt x="478040" y="264782"/>
                </a:lnTo>
                <a:lnTo>
                  <a:pt x="484136" y="247904"/>
                </a:lnTo>
                <a:lnTo>
                  <a:pt x="490232" y="230022"/>
                </a:lnTo>
                <a:lnTo>
                  <a:pt x="493014" y="211239"/>
                </a:lnTo>
                <a:lnTo>
                  <a:pt x="491439" y="198856"/>
                </a:lnTo>
                <a:lnTo>
                  <a:pt x="491299" y="197777"/>
                </a:lnTo>
                <a:lnTo>
                  <a:pt x="485838" y="185864"/>
                </a:lnTo>
                <a:lnTo>
                  <a:pt x="476123" y="177355"/>
                </a:lnTo>
                <a:lnTo>
                  <a:pt x="461657" y="174104"/>
                </a:lnTo>
                <a:lnTo>
                  <a:pt x="435800" y="182854"/>
                </a:lnTo>
                <a:lnTo>
                  <a:pt x="413270" y="206336"/>
                </a:lnTo>
                <a:lnTo>
                  <a:pt x="394004" y="240411"/>
                </a:lnTo>
                <a:lnTo>
                  <a:pt x="377901" y="280962"/>
                </a:lnTo>
                <a:lnTo>
                  <a:pt x="377482" y="277241"/>
                </a:lnTo>
                <a:lnTo>
                  <a:pt x="377075" y="273126"/>
                </a:lnTo>
                <a:lnTo>
                  <a:pt x="377177" y="264782"/>
                </a:lnTo>
                <a:lnTo>
                  <a:pt x="378002" y="248259"/>
                </a:lnTo>
                <a:lnTo>
                  <a:pt x="385597" y="205498"/>
                </a:lnTo>
                <a:lnTo>
                  <a:pt x="410387" y="169570"/>
                </a:lnTo>
                <a:lnTo>
                  <a:pt x="427697" y="154139"/>
                </a:lnTo>
                <a:lnTo>
                  <a:pt x="458038" y="110477"/>
                </a:lnTo>
                <a:lnTo>
                  <a:pt x="479247" y="65100"/>
                </a:lnTo>
                <a:lnTo>
                  <a:pt x="485609" y="35890"/>
                </a:lnTo>
                <a:lnTo>
                  <a:pt x="487222" y="28473"/>
                </a:lnTo>
                <a:lnTo>
                  <a:pt x="486486" y="19710"/>
                </a:lnTo>
                <a:lnTo>
                  <a:pt x="484124" y="11303"/>
                </a:lnTo>
                <a:lnTo>
                  <a:pt x="479907" y="4978"/>
                </a:lnTo>
                <a:lnTo>
                  <a:pt x="473608" y="2476"/>
                </a:lnTo>
                <a:lnTo>
                  <a:pt x="473202" y="2755"/>
                </a:lnTo>
                <a:lnTo>
                  <a:pt x="473202" y="36715"/>
                </a:lnTo>
                <a:lnTo>
                  <a:pt x="473202" y="39192"/>
                </a:lnTo>
                <a:lnTo>
                  <a:pt x="466737" y="64147"/>
                </a:lnTo>
                <a:lnTo>
                  <a:pt x="449681" y="100825"/>
                </a:lnTo>
                <a:lnTo>
                  <a:pt x="425500" y="139280"/>
                </a:lnTo>
                <a:lnTo>
                  <a:pt x="397687" y="169570"/>
                </a:lnTo>
                <a:lnTo>
                  <a:pt x="416775" y="120307"/>
                </a:lnTo>
                <a:lnTo>
                  <a:pt x="439267" y="77520"/>
                </a:lnTo>
                <a:lnTo>
                  <a:pt x="459422" y="47332"/>
                </a:lnTo>
                <a:lnTo>
                  <a:pt x="471551" y="35890"/>
                </a:lnTo>
                <a:lnTo>
                  <a:pt x="472782" y="35890"/>
                </a:lnTo>
                <a:lnTo>
                  <a:pt x="473202" y="36715"/>
                </a:lnTo>
                <a:lnTo>
                  <a:pt x="473202" y="2755"/>
                </a:lnTo>
                <a:lnTo>
                  <a:pt x="425678" y="54279"/>
                </a:lnTo>
                <a:lnTo>
                  <a:pt x="398462" y="106603"/>
                </a:lnTo>
                <a:lnTo>
                  <a:pt x="374256" y="165481"/>
                </a:lnTo>
                <a:lnTo>
                  <a:pt x="356895" y="222656"/>
                </a:lnTo>
                <a:lnTo>
                  <a:pt x="350253" y="269824"/>
                </a:lnTo>
                <a:lnTo>
                  <a:pt x="351434" y="285750"/>
                </a:lnTo>
                <a:lnTo>
                  <a:pt x="354838" y="299466"/>
                </a:lnTo>
                <a:lnTo>
                  <a:pt x="360172" y="309092"/>
                </a:lnTo>
                <a:lnTo>
                  <a:pt x="367169" y="312724"/>
                </a:lnTo>
                <a:lnTo>
                  <a:pt x="383781" y="294932"/>
                </a:lnTo>
                <a:lnTo>
                  <a:pt x="389737" y="280962"/>
                </a:lnTo>
                <a:lnTo>
                  <a:pt x="400481" y="255790"/>
                </a:lnTo>
                <a:lnTo>
                  <a:pt x="420420" y="216649"/>
                </a:lnTo>
                <a:lnTo>
                  <a:pt x="446786" y="198856"/>
                </a:lnTo>
                <a:lnTo>
                  <a:pt x="455447" y="198856"/>
                </a:lnTo>
                <a:lnTo>
                  <a:pt x="462470" y="204216"/>
                </a:lnTo>
                <a:lnTo>
                  <a:pt x="462470" y="218655"/>
                </a:lnTo>
                <a:lnTo>
                  <a:pt x="460463" y="234315"/>
                </a:lnTo>
                <a:lnTo>
                  <a:pt x="456069" y="250736"/>
                </a:lnTo>
                <a:lnTo>
                  <a:pt x="451675" y="266700"/>
                </a:lnTo>
                <a:lnTo>
                  <a:pt x="449681" y="280962"/>
                </a:lnTo>
                <a:lnTo>
                  <a:pt x="451459" y="291274"/>
                </a:lnTo>
                <a:lnTo>
                  <a:pt x="456806" y="299516"/>
                </a:lnTo>
                <a:lnTo>
                  <a:pt x="465696" y="304977"/>
                </a:lnTo>
                <a:lnTo>
                  <a:pt x="478155" y="306946"/>
                </a:lnTo>
                <a:lnTo>
                  <a:pt x="501497" y="301409"/>
                </a:lnTo>
                <a:lnTo>
                  <a:pt x="508901" y="296214"/>
                </a:lnTo>
                <a:lnTo>
                  <a:pt x="523176" y="286219"/>
                </a:lnTo>
                <a:lnTo>
                  <a:pt x="542150" y="263436"/>
                </a:lnTo>
                <a:lnTo>
                  <a:pt x="557364" y="235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9" name="bg object 149"/>
          <p:cNvPicPr/>
          <p:nvPr/>
        </p:nvPicPr>
        <p:blipFill>
          <a:blip r:embed="rId105" cstate="print"/>
          <a:stretch>
            <a:fillRect/>
          </a:stretch>
        </p:blipFill>
        <p:spPr>
          <a:xfrm>
            <a:off x="17871177" y="3997698"/>
            <a:ext cx="202980" cy="160904"/>
          </a:xfrm>
          <a:prstGeom prst="rect">
            <a:avLst/>
          </a:prstGeom>
        </p:spPr>
      </p:pic>
      <p:sp>
        <p:nvSpPr>
          <p:cNvPr id="150" name="bg object 150"/>
          <p:cNvSpPr/>
          <p:nvPr/>
        </p:nvSpPr>
        <p:spPr>
          <a:xfrm>
            <a:off x="18060531" y="3842153"/>
            <a:ext cx="459740" cy="316230"/>
          </a:xfrm>
          <a:custGeom>
            <a:avLst/>
            <a:gdLst/>
            <a:ahLst/>
            <a:cxnLst/>
            <a:rect l="l" t="t" r="r" b="b"/>
            <a:pathLst>
              <a:path w="459740" h="316229">
                <a:moveTo>
                  <a:pt x="132435" y="234353"/>
                </a:moveTo>
                <a:lnTo>
                  <a:pt x="127076" y="230225"/>
                </a:lnTo>
                <a:lnTo>
                  <a:pt x="109956" y="259524"/>
                </a:lnTo>
                <a:lnTo>
                  <a:pt x="90665" y="281736"/>
                </a:lnTo>
                <a:lnTo>
                  <a:pt x="69977" y="295846"/>
                </a:lnTo>
                <a:lnTo>
                  <a:pt x="48679" y="300774"/>
                </a:lnTo>
                <a:lnTo>
                  <a:pt x="38112" y="298983"/>
                </a:lnTo>
                <a:lnTo>
                  <a:pt x="30949" y="293243"/>
                </a:lnTo>
                <a:lnTo>
                  <a:pt x="26873" y="283019"/>
                </a:lnTo>
                <a:lnTo>
                  <a:pt x="25577" y="267766"/>
                </a:lnTo>
                <a:lnTo>
                  <a:pt x="27330" y="245465"/>
                </a:lnTo>
                <a:lnTo>
                  <a:pt x="32131" y="222796"/>
                </a:lnTo>
                <a:lnTo>
                  <a:pt x="39344" y="200113"/>
                </a:lnTo>
                <a:lnTo>
                  <a:pt x="48285" y="177825"/>
                </a:lnTo>
                <a:lnTo>
                  <a:pt x="54457" y="177825"/>
                </a:lnTo>
                <a:lnTo>
                  <a:pt x="69405" y="177507"/>
                </a:lnTo>
                <a:lnTo>
                  <a:pt x="86436" y="176580"/>
                </a:lnTo>
                <a:lnTo>
                  <a:pt x="105638" y="175031"/>
                </a:lnTo>
                <a:lnTo>
                  <a:pt x="127076" y="172872"/>
                </a:lnTo>
                <a:lnTo>
                  <a:pt x="127076" y="165442"/>
                </a:lnTo>
                <a:lnTo>
                  <a:pt x="111709" y="166700"/>
                </a:lnTo>
                <a:lnTo>
                  <a:pt x="96647" y="167462"/>
                </a:lnTo>
                <a:lnTo>
                  <a:pt x="82054" y="167830"/>
                </a:lnTo>
                <a:lnTo>
                  <a:pt x="52806" y="167932"/>
                </a:lnTo>
                <a:lnTo>
                  <a:pt x="71475" y="131660"/>
                </a:lnTo>
                <a:lnTo>
                  <a:pt x="89217" y="100266"/>
                </a:lnTo>
                <a:lnTo>
                  <a:pt x="102476" y="75679"/>
                </a:lnTo>
                <a:lnTo>
                  <a:pt x="107683" y="59829"/>
                </a:lnTo>
                <a:lnTo>
                  <a:pt x="107683" y="54051"/>
                </a:lnTo>
                <a:lnTo>
                  <a:pt x="103149" y="50761"/>
                </a:lnTo>
                <a:lnTo>
                  <a:pt x="99021" y="50761"/>
                </a:lnTo>
                <a:lnTo>
                  <a:pt x="83921" y="60515"/>
                </a:lnTo>
                <a:lnTo>
                  <a:pt x="65443" y="86448"/>
                </a:lnTo>
                <a:lnTo>
                  <a:pt x="45821" y="123507"/>
                </a:lnTo>
                <a:lnTo>
                  <a:pt x="27228" y="166687"/>
                </a:lnTo>
                <a:lnTo>
                  <a:pt x="19405" y="166281"/>
                </a:lnTo>
                <a:lnTo>
                  <a:pt x="9080" y="165036"/>
                </a:lnTo>
                <a:lnTo>
                  <a:pt x="9080" y="172466"/>
                </a:lnTo>
                <a:lnTo>
                  <a:pt x="13627" y="174117"/>
                </a:lnTo>
                <a:lnTo>
                  <a:pt x="23926" y="175768"/>
                </a:lnTo>
                <a:lnTo>
                  <a:pt x="14274" y="203708"/>
                </a:lnTo>
                <a:lnTo>
                  <a:pt x="6705" y="230428"/>
                </a:lnTo>
                <a:lnTo>
                  <a:pt x="1765" y="254673"/>
                </a:lnTo>
                <a:lnTo>
                  <a:pt x="0" y="275196"/>
                </a:lnTo>
                <a:lnTo>
                  <a:pt x="2374" y="293065"/>
                </a:lnTo>
                <a:lnTo>
                  <a:pt x="9385" y="305828"/>
                </a:lnTo>
                <a:lnTo>
                  <a:pt x="20891" y="313486"/>
                </a:lnTo>
                <a:lnTo>
                  <a:pt x="36715" y="316039"/>
                </a:lnTo>
                <a:lnTo>
                  <a:pt x="65252" y="309829"/>
                </a:lnTo>
                <a:lnTo>
                  <a:pt x="91694" y="292684"/>
                </a:lnTo>
                <a:lnTo>
                  <a:pt x="114579" y="266788"/>
                </a:lnTo>
                <a:lnTo>
                  <a:pt x="132435" y="234353"/>
                </a:lnTo>
                <a:close/>
              </a:path>
              <a:path w="459740" h="316229">
                <a:moveTo>
                  <a:pt x="459600" y="4127"/>
                </a:moveTo>
                <a:lnTo>
                  <a:pt x="455879" y="0"/>
                </a:lnTo>
                <a:lnTo>
                  <a:pt x="451345" y="0"/>
                </a:lnTo>
                <a:lnTo>
                  <a:pt x="431939" y="16332"/>
                </a:lnTo>
                <a:lnTo>
                  <a:pt x="409105" y="58229"/>
                </a:lnTo>
                <a:lnTo>
                  <a:pt x="384797" y="115049"/>
                </a:lnTo>
                <a:lnTo>
                  <a:pt x="360984" y="176174"/>
                </a:lnTo>
                <a:lnTo>
                  <a:pt x="339064" y="222961"/>
                </a:lnTo>
                <a:lnTo>
                  <a:pt x="314883" y="258737"/>
                </a:lnTo>
                <a:lnTo>
                  <a:pt x="291490" y="281584"/>
                </a:lnTo>
                <a:lnTo>
                  <a:pt x="271881" y="289623"/>
                </a:lnTo>
                <a:lnTo>
                  <a:pt x="262801" y="289623"/>
                </a:lnTo>
                <a:lnTo>
                  <a:pt x="257022" y="282194"/>
                </a:lnTo>
                <a:lnTo>
                  <a:pt x="257022" y="269824"/>
                </a:lnTo>
                <a:lnTo>
                  <a:pt x="263842" y="239395"/>
                </a:lnTo>
                <a:lnTo>
                  <a:pt x="282194" y="203454"/>
                </a:lnTo>
                <a:lnTo>
                  <a:pt x="308889" y="173456"/>
                </a:lnTo>
                <a:lnTo>
                  <a:pt x="340779" y="160896"/>
                </a:lnTo>
                <a:lnTo>
                  <a:pt x="348195" y="160896"/>
                </a:lnTo>
                <a:lnTo>
                  <a:pt x="353568" y="162966"/>
                </a:lnTo>
                <a:lnTo>
                  <a:pt x="356438" y="167093"/>
                </a:lnTo>
                <a:lnTo>
                  <a:pt x="357276" y="163385"/>
                </a:lnTo>
                <a:lnTo>
                  <a:pt x="357276" y="152654"/>
                </a:lnTo>
                <a:lnTo>
                  <a:pt x="350672" y="148526"/>
                </a:lnTo>
                <a:lnTo>
                  <a:pt x="339115" y="148526"/>
                </a:lnTo>
                <a:lnTo>
                  <a:pt x="300189" y="161810"/>
                </a:lnTo>
                <a:lnTo>
                  <a:pt x="264439" y="194475"/>
                </a:lnTo>
                <a:lnTo>
                  <a:pt x="238290" y="235724"/>
                </a:lnTo>
                <a:lnTo>
                  <a:pt x="228142" y="274777"/>
                </a:lnTo>
                <a:lnTo>
                  <a:pt x="231000" y="290461"/>
                </a:lnTo>
                <a:lnTo>
                  <a:pt x="238353" y="301231"/>
                </a:lnTo>
                <a:lnTo>
                  <a:pt x="248323" y="307428"/>
                </a:lnTo>
                <a:lnTo>
                  <a:pt x="259080" y="309422"/>
                </a:lnTo>
                <a:lnTo>
                  <a:pt x="279082" y="303644"/>
                </a:lnTo>
                <a:lnTo>
                  <a:pt x="300545" y="287616"/>
                </a:lnTo>
                <a:lnTo>
                  <a:pt x="322326" y="263309"/>
                </a:lnTo>
                <a:lnTo>
                  <a:pt x="343242" y="232689"/>
                </a:lnTo>
                <a:lnTo>
                  <a:pt x="339928" y="246253"/>
                </a:lnTo>
                <a:lnTo>
                  <a:pt x="337464" y="258318"/>
                </a:lnTo>
                <a:lnTo>
                  <a:pt x="335940" y="268605"/>
                </a:lnTo>
                <a:lnTo>
                  <a:pt x="335407" y="276834"/>
                </a:lnTo>
                <a:lnTo>
                  <a:pt x="336765" y="287756"/>
                </a:lnTo>
                <a:lnTo>
                  <a:pt x="341287" y="297713"/>
                </a:lnTo>
                <a:lnTo>
                  <a:pt x="349681" y="304965"/>
                </a:lnTo>
                <a:lnTo>
                  <a:pt x="362635" y="307771"/>
                </a:lnTo>
                <a:lnTo>
                  <a:pt x="384721" y="302209"/>
                </a:lnTo>
                <a:lnTo>
                  <a:pt x="407136" y="286791"/>
                </a:lnTo>
                <a:lnTo>
                  <a:pt x="427329" y="263385"/>
                </a:lnTo>
                <a:lnTo>
                  <a:pt x="442671" y="233921"/>
                </a:lnTo>
                <a:lnTo>
                  <a:pt x="437730" y="230212"/>
                </a:lnTo>
                <a:lnTo>
                  <a:pt x="422871" y="255587"/>
                </a:lnTo>
                <a:lnTo>
                  <a:pt x="405803" y="274815"/>
                </a:lnTo>
                <a:lnTo>
                  <a:pt x="388810" y="287007"/>
                </a:lnTo>
                <a:lnTo>
                  <a:pt x="374192" y="291274"/>
                </a:lnTo>
                <a:lnTo>
                  <a:pt x="364705" y="291274"/>
                </a:lnTo>
                <a:lnTo>
                  <a:pt x="364705" y="268173"/>
                </a:lnTo>
                <a:lnTo>
                  <a:pt x="371729" y="222453"/>
                </a:lnTo>
                <a:lnTo>
                  <a:pt x="389305" y="170573"/>
                </a:lnTo>
                <a:lnTo>
                  <a:pt x="412153" y="117944"/>
                </a:lnTo>
                <a:lnTo>
                  <a:pt x="434987" y="69951"/>
                </a:lnTo>
                <a:lnTo>
                  <a:pt x="452564" y="32004"/>
                </a:lnTo>
                <a:lnTo>
                  <a:pt x="459600" y="9499"/>
                </a:lnTo>
                <a:lnTo>
                  <a:pt x="45960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1" name="bg object 151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18485868" y="3993975"/>
            <a:ext cx="185247" cy="158424"/>
          </a:xfrm>
          <a:prstGeom prst="rect">
            <a:avLst/>
          </a:prstGeom>
        </p:spPr>
      </p:pic>
      <p:sp>
        <p:nvSpPr>
          <p:cNvPr id="152" name="bg object 152"/>
          <p:cNvSpPr/>
          <p:nvPr/>
        </p:nvSpPr>
        <p:spPr>
          <a:xfrm>
            <a:off x="18771382" y="3844624"/>
            <a:ext cx="329565" cy="313690"/>
          </a:xfrm>
          <a:custGeom>
            <a:avLst/>
            <a:gdLst/>
            <a:ahLst/>
            <a:cxnLst/>
            <a:rect l="l" t="t" r="r" b="b"/>
            <a:pathLst>
              <a:path w="329565" h="313689">
                <a:moveTo>
                  <a:pt x="168725" y="169563"/>
                </a:moveTo>
                <a:lnTo>
                  <a:pt x="92811" y="169563"/>
                </a:lnTo>
                <a:lnTo>
                  <a:pt x="104316" y="169171"/>
                </a:lnTo>
                <a:lnTo>
                  <a:pt x="116791" y="167967"/>
                </a:lnTo>
                <a:lnTo>
                  <a:pt x="130582" y="165910"/>
                </a:lnTo>
                <a:lnTo>
                  <a:pt x="146034" y="162961"/>
                </a:lnTo>
                <a:lnTo>
                  <a:pt x="170213" y="104429"/>
                </a:lnTo>
                <a:lnTo>
                  <a:pt x="197450" y="52085"/>
                </a:lnTo>
                <a:lnTo>
                  <a:pt x="223835" y="14439"/>
                </a:lnTo>
                <a:lnTo>
                  <a:pt x="245463" y="0"/>
                </a:lnTo>
                <a:lnTo>
                  <a:pt x="251769" y="2495"/>
                </a:lnTo>
                <a:lnTo>
                  <a:pt x="255986" y="8819"/>
                </a:lnTo>
                <a:lnTo>
                  <a:pt x="258346" y="17232"/>
                </a:lnTo>
                <a:lnTo>
                  <a:pt x="259082" y="25993"/>
                </a:lnTo>
                <a:lnTo>
                  <a:pt x="257522" y="33416"/>
                </a:lnTo>
                <a:lnTo>
                  <a:pt x="243398" y="33416"/>
                </a:lnTo>
                <a:lnTo>
                  <a:pt x="232052" y="42529"/>
                </a:lnTo>
                <a:lnTo>
                  <a:pt x="213589" y="67612"/>
                </a:lnTo>
                <a:lnTo>
                  <a:pt x="192806" y="105302"/>
                </a:lnTo>
                <a:lnTo>
                  <a:pt x="174499" y="152237"/>
                </a:lnTo>
                <a:lnTo>
                  <a:pt x="188208" y="152237"/>
                </a:lnTo>
                <a:lnTo>
                  <a:pt x="169141" y="168336"/>
                </a:lnTo>
                <a:lnTo>
                  <a:pt x="168725" y="169563"/>
                </a:lnTo>
                <a:close/>
              </a:path>
              <a:path w="329565" h="313689">
                <a:moveTo>
                  <a:pt x="188208" y="152237"/>
                </a:moveTo>
                <a:lnTo>
                  <a:pt x="174499" y="152237"/>
                </a:lnTo>
                <a:lnTo>
                  <a:pt x="201534" y="124266"/>
                </a:lnTo>
                <a:lnTo>
                  <a:pt x="224006" y="90919"/>
                </a:lnTo>
                <a:lnTo>
                  <a:pt x="239362" y="59351"/>
                </a:lnTo>
                <a:lnTo>
                  <a:pt x="245048" y="36717"/>
                </a:lnTo>
                <a:lnTo>
                  <a:pt x="245048" y="34238"/>
                </a:lnTo>
                <a:lnTo>
                  <a:pt x="244634" y="33416"/>
                </a:lnTo>
                <a:lnTo>
                  <a:pt x="257522" y="33416"/>
                </a:lnTo>
                <a:lnTo>
                  <a:pt x="251874" y="60301"/>
                </a:lnTo>
                <a:lnTo>
                  <a:pt x="232365" y="100567"/>
                </a:lnTo>
                <a:lnTo>
                  <a:pt x="203730" y="139131"/>
                </a:lnTo>
                <a:lnTo>
                  <a:pt x="188208" y="152237"/>
                </a:lnTo>
                <a:close/>
              </a:path>
              <a:path w="329565" h="313689">
                <a:moveTo>
                  <a:pt x="56206" y="158823"/>
                </a:moveTo>
                <a:lnTo>
                  <a:pt x="29294" y="158823"/>
                </a:lnTo>
                <a:lnTo>
                  <a:pt x="47555" y="116483"/>
                </a:lnTo>
                <a:lnTo>
                  <a:pt x="66475" y="81260"/>
                </a:lnTo>
                <a:lnTo>
                  <a:pt x="84237" y="57177"/>
                </a:lnTo>
                <a:lnTo>
                  <a:pt x="99022" y="48255"/>
                </a:lnTo>
                <a:lnTo>
                  <a:pt x="103144" y="48255"/>
                </a:lnTo>
                <a:lnTo>
                  <a:pt x="107681" y="51556"/>
                </a:lnTo>
                <a:lnTo>
                  <a:pt x="107681" y="57329"/>
                </a:lnTo>
                <a:lnTo>
                  <a:pt x="102472" y="73174"/>
                </a:lnTo>
                <a:lnTo>
                  <a:pt x="89218" y="97760"/>
                </a:lnTo>
                <a:lnTo>
                  <a:pt x="71477" y="129155"/>
                </a:lnTo>
                <a:lnTo>
                  <a:pt x="56206" y="158823"/>
                </a:lnTo>
                <a:close/>
              </a:path>
              <a:path w="329565" h="313689">
                <a:moveTo>
                  <a:pt x="36717" y="313548"/>
                </a:moveTo>
                <a:lnTo>
                  <a:pt x="20885" y="310995"/>
                </a:lnTo>
                <a:lnTo>
                  <a:pt x="9385" y="303335"/>
                </a:lnTo>
                <a:lnTo>
                  <a:pt x="2372" y="290570"/>
                </a:lnTo>
                <a:lnTo>
                  <a:pt x="0" y="272700"/>
                </a:lnTo>
                <a:lnTo>
                  <a:pt x="2089" y="251336"/>
                </a:lnTo>
                <a:lnTo>
                  <a:pt x="7737" y="225254"/>
                </a:lnTo>
                <a:lnTo>
                  <a:pt x="16015" y="196696"/>
                </a:lnTo>
                <a:lnTo>
                  <a:pt x="25993" y="167905"/>
                </a:lnTo>
                <a:lnTo>
                  <a:pt x="20635" y="167076"/>
                </a:lnTo>
                <a:lnTo>
                  <a:pt x="15683" y="163775"/>
                </a:lnTo>
                <a:lnTo>
                  <a:pt x="11146" y="162124"/>
                </a:lnTo>
                <a:lnTo>
                  <a:pt x="11146" y="154701"/>
                </a:lnTo>
                <a:lnTo>
                  <a:pt x="15277" y="155115"/>
                </a:lnTo>
                <a:lnTo>
                  <a:pt x="21464" y="158409"/>
                </a:lnTo>
                <a:lnTo>
                  <a:pt x="29294" y="158823"/>
                </a:lnTo>
                <a:lnTo>
                  <a:pt x="56206" y="158823"/>
                </a:lnTo>
                <a:lnTo>
                  <a:pt x="52808" y="165425"/>
                </a:lnTo>
                <a:lnTo>
                  <a:pt x="62825" y="167125"/>
                </a:lnTo>
                <a:lnTo>
                  <a:pt x="72651" y="168430"/>
                </a:lnTo>
                <a:lnTo>
                  <a:pt x="82556" y="169268"/>
                </a:lnTo>
                <a:lnTo>
                  <a:pt x="92811" y="169563"/>
                </a:lnTo>
                <a:lnTo>
                  <a:pt x="168725" y="169563"/>
                </a:lnTo>
                <a:lnTo>
                  <a:pt x="167184" y="174108"/>
                </a:lnTo>
                <a:lnTo>
                  <a:pt x="141497" y="174108"/>
                </a:lnTo>
                <a:lnTo>
                  <a:pt x="135409" y="175352"/>
                </a:lnTo>
                <a:lnTo>
                  <a:pt x="48263" y="175352"/>
                </a:lnTo>
                <a:lnTo>
                  <a:pt x="39320" y="197645"/>
                </a:lnTo>
                <a:lnTo>
                  <a:pt x="32117" y="220323"/>
                </a:lnTo>
                <a:lnTo>
                  <a:pt x="27311" y="243001"/>
                </a:lnTo>
                <a:lnTo>
                  <a:pt x="25562" y="265293"/>
                </a:lnTo>
                <a:lnTo>
                  <a:pt x="26852" y="280546"/>
                </a:lnTo>
                <a:lnTo>
                  <a:pt x="30927" y="290771"/>
                </a:lnTo>
                <a:lnTo>
                  <a:pt x="38096" y="296510"/>
                </a:lnTo>
                <a:lnTo>
                  <a:pt x="48670" y="298303"/>
                </a:lnTo>
                <a:lnTo>
                  <a:pt x="80388" y="298303"/>
                </a:lnTo>
                <a:lnTo>
                  <a:pt x="61392" y="308907"/>
                </a:lnTo>
                <a:lnTo>
                  <a:pt x="36717" y="313548"/>
                </a:lnTo>
                <a:close/>
              </a:path>
              <a:path w="329565" h="313689">
                <a:moveTo>
                  <a:pt x="161608" y="278489"/>
                </a:moveTo>
                <a:lnTo>
                  <a:pt x="149757" y="278489"/>
                </a:lnTo>
                <a:lnTo>
                  <a:pt x="165860" y="237947"/>
                </a:lnTo>
                <a:lnTo>
                  <a:pt x="185133" y="203866"/>
                </a:lnTo>
                <a:lnTo>
                  <a:pt x="207654" y="180384"/>
                </a:lnTo>
                <a:lnTo>
                  <a:pt x="233503" y="171637"/>
                </a:lnTo>
                <a:lnTo>
                  <a:pt x="247979" y="174885"/>
                </a:lnTo>
                <a:lnTo>
                  <a:pt x="257695" y="183394"/>
                </a:lnTo>
                <a:lnTo>
                  <a:pt x="263155" y="195308"/>
                </a:lnTo>
                <a:lnTo>
                  <a:pt x="263291" y="196378"/>
                </a:lnTo>
                <a:lnTo>
                  <a:pt x="218656" y="196378"/>
                </a:lnTo>
                <a:lnTo>
                  <a:pt x="192292" y="214170"/>
                </a:lnTo>
                <a:lnTo>
                  <a:pt x="172347" y="253313"/>
                </a:lnTo>
                <a:lnTo>
                  <a:pt x="161608" y="278489"/>
                </a:lnTo>
                <a:close/>
              </a:path>
              <a:path w="329565" h="313689">
                <a:moveTo>
                  <a:pt x="80388" y="298303"/>
                </a:moveTo>
                <a:lnTo>
                  <a:pt x="48670" y="298303"/>
                </a:lnTo>
                <a:lnTo>
                  <a:pt x="69963" y="293372"/>
                </a:lnTo>
                <a:lnTo>
                  <a:pt x="90641" y="279273"/>
                </a:lnTo>
                <a:lnTo>
                  <a:pt x="109930" y="257053"/>
                </a:lnTo>
                <a:lnTo>
                  <a:pt x="127057" y="227754"/>
                </a:lnTo>
                <a:lnTo>
                  <a:pt x="129891" y="214606"/>
                </a:lnTo>
                <a:lnTo>
                  <a:pt x="133067" y="201744"/>
                </a:lnTo>
                <a:lnTo>
                  <a:pt x="136802" y="188637"/>
                </a:lnTo>
                <a:lnTo>
                  <a:pt x="141497" y="174108"/>
                </a:lnTo>
                <a:lnTo>
                  <a:pt x="167184" y="174108"/>
                </a:lnTo>
                <a:lnTo>
                  <a:pt x="161630" y="190492"/>
                </a:lnTo>
                <a:lnTo>
                  <a:pt x="155165" y="217174"/>
                </a:lnTo>
                <a:lnTo>
                  <a:pt x="150635" y="243468"/>
                </a:lnTo>
                <a:lnTo>
                  <a:pt x="150070" y="250422"/>
                </a:lnTo>
                <a:lnTo>
                  <a:pt x="123357" y="250422"/>
                </a:lnTo>
                <a:lnTo>
                  <a:pt x="105638" y="275951"/>
                </a:lnTo>
                <a:lnTo>
                  <a:pt x="84675" y="295910"/>
                </a:lnTo>
                <a:lnTo>
                  <a:pt x="80388" y="298303"/>
                </a:lnTo>
                <a:close/>
              </a:path>
              <a:path w="329565" h="313689">
                <a:moveTo>
                  <a:pt x="90754" y="179889"/>
                </a:moveTo>
                <a:lnTo>
                  <a:pt x="79587" y="179528"/>
                </a:lnTo>
                <a:lnTo>
                  <a:pt x="68886" y="178548"/>
                </a:lnTo>
                <a:lnTo>
                  <a:pt x="58497" y="177104"/>
                </a:lnTo>
                <a:lnTo>
                  <a:pt x="48263" y="175352"/>
                </a:lnTo>
                <a:lnTo>
                  <a:pt x="135409" y="175352"/>
                </a:lnTo>
                <a:lnTo>
                  <a:pt x="127708" y="176926"/>
                </a:lnTo>
                <a:lnTo>
                  <a:pt x="114732" y="178700"/>
                </a:lnTo>
                <a:lnTo>
                  <a:pt x="102452" y="179624"/>
                </a:lnTo>
                <a:lnTo>
                  <a:pt x="90754" y="179889"/>
                </a:lnTo>
                <a:close/>
              </a:path>
              <a:path w="329565" h="313689">
                <a:moveTo>
                  <a:pt x="250008" y="304475"/>
                </a:moveTo>
                <a:lnTo>
                  <a:pt x="221599" y="278074"/>
                </a:lnTo>
                <a:lnTo>
                  <a:pt x="223541" y="264222"/>
                </a:lnTo>
                <a:lnTo>
                  <a:pt x="227937" y="248260"/>
                </a:lnTo>
                <a:lnTo>
                  <a:pt x="232334" y="231834"/>
                </a:lnTo>
                <a:lnTo>
                  <a:pt x="234206" y="217174"/>
                </a:lnTo>
                <a:lnTo>
                  <a:pt x="234332" y="201744"/>
                </a:lnTo>
                <a:lnTo>
                  <a:pt x="227323" y="196378"/>
                </a:lnTo>
                <a:lnTo>
                  <a:pt x="263291" y="196378"/>
                </a:lnTo>
                <a:lnTo>
                  <a:pt x="264862" y="208769"/>
                </a:lnTo>
                <a:lnTo>
                  <a:pt x="262090" y="227547"/>
                </a:lnTo>
                <a:lnTo>
                  <a:pt x="255992" y="245434"/>
                </a:lnTo>
                <a:lnTo>
                  <a:pt x="249893" y="262315"/>
                </a:lnTo>
                <a:lnTo>
                  <a:pt x="247121" y="278074"/>
                </a:lnTo>
                <a:lnTo>
                  <a:pt x="247121" y="289213"/>
                </a:lnTo>
                <a:lnTo>
                  <a:pt x="252488" y="293750"/>
                </a:lnTo>
                <a:lnTo>
                  <a:pt x="280762" y="293750"/>
                </a:lnTo>
                <a:lnTo>
                  <a:pt x="273354" y="298944"/>
                </a:lnTo>
                <a:lnTo>
                  <a:pt x="250008" y="304475"/>
                </a:lnTo>
                <a:close/>
              </a:path>
              <a:path w="329565" h="313689">
                <a:moveTo>
                  <a:pt x="280762" y="293750"/>
                </a:moveTo>
                <a:lnTo>
                  <a:pt x="259504" y="293750"/>
                </a:lnTo>
                <a:lnTo>
                  <a:pt x="275071" y="288484"/>
                </a:lnTo>
                <a:lnTo>
                  <a:pt x="292456" y="274205"/>
                </a:lnTo>
                <a:lnTo>
                  <a:pt x="309453" y="253196"/>
                </a:lnTo>
                <a:lnTo>
                  <a:pt x="323858" y="227738"/>
                </a:lnTo>
                <a:lnTo>
                  <a:pt x="329224" y="232689"/>
                </a:lnTo>
                <a:lnTo>
                  <a:pt x="314005" y="260964"/>
                </a:lnTo>
                <a:lnTo>
                  <a:pt x="295034" y="283745"/>
                </a:lnTo>
                <a:lnTo>
                  <a:pt x="280762" y="293750"/>
                </a:lnTo>
                <a:close/>
              </a:path>
              <a:path w="329565" h="313689">
                <a:moveTo>
                  <a:pt x="139033" y="310247"/>
                </a:moveTo>
                <a:lnTo>
                  <a:pt x="132038" y="306618"/>
                </a:lnTo>
                <a:lnTo>
                  <a:pt x="126708" y="296994"/>
                </a:lnTo>
                <a:lnTo>
                  <a:pt x="123313" y="283270"/>
                </a:lnTo>
                <a:lnTo>
                  <a:pt x="122121" y="267342"/>
                </a:lnTo>
                <a:lnTo>
                  <a:pt x="122224" y="260964"/>
                </a:lnTo>
                <a:lnTo>
                  <a:pt x="122536" y="256618"/>
                </a:lnTo>
                <a:lnTo>
                  <a:pt x="123357" y="250422"/>
                </a:lnTo>
                <a:lnTo>
                  <a:pt x="150070" y="250422"/>
                </a:lnTo>
                <a:lnTo>
                  <a:pt x="148948" y="264222"/>
                </a:lnTo>
                <a:lnTo>
                  <a:pt x="148928" y="270651"/>
                </a:lnTo>
                <a:lnTo>
                  <a:pt x="149343" y="274773"/>
                </a:lnTo>
                <a:lnTo>
                  <a:pt x="149757" y="278489"/>
                </a:lnTo>
                <a:lnTo>
                  <a:pt x="161608" y="278489"/>
                </a:lnTo>
                <a:lnTo>
                  <a:pt x="155651" y="292455"/>
                </a:lnTo>
                <a:lnTo>
                  <a:pt x="139033" y="310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3" name="bg object 153"/>
          <p:cNvPicPr/>
          <p:nvPr/>
        </p:nvPicPr>
        <p:blipFill>
          <a:blip r:embed="rId107" cstate="print"/>
          <a:stretch>
            <a:fillRect/>
          </a:stretch>
        </p:blipFill>
        <p:spPr>
          <a:xfrm>
            <a:off x="19082030" y="3990674"/>
            <a:ext cx="317256" cy="264057"/>
          </a:xfrm>
          <a:prstGeom prst="rect">
            <a:avLst/>
          </a:prstGeom>
        </p:spPr>
      </p:pic>
      <p:sp>
        <p:nvSpPr>
          <p:cNvPr id="154" name="bg object 154"/>
          <p:cNvSpPr/>
          <p:nvPr/>
        </p:nvSpPr>
        <p:spPr>
          <a:xfrm>
            <a:off x="18343219" y="4295670"/>
            <a:ext cx="1035050" cy="345440"/>
          </a:xfrm>
          <a:custGeom>
            <a:avLst/>
            <a:gdLst/>
            <a:ahLst/>
            <a:cxnLst/>
            <a:rect l="l" t="t" r="r" b="b"/>
            <a:pathLst>
              <a:path w="1035050" h="345439">
                <a:moveTo>
                  <a:pt x="224523" y="250545"/>
                </a:moveTo>
                <a:lnTo>
                  <a:pt x="214426" y="205143"/>
                </a:lnTo>
                <a:lnTo>
                  <a:pt x="188556" y="175094"/>
                </a:lnTo>
                <a:lnTo>
                  <a:pt x="153492" y="155473"/>
                </a:lnTo>
                <a:lnTo>
                  <a:pt x="91440" y="132067"/>
                </a:lnTo>
                <a:lnTo>
                  <a:pt x="71120" y="121386"/>
                </a:lnTo>
                <a:lnTo>
                  <a:pt x="57213" y="107556"/>
                </a:lnTo>
                <a:lnTo>
                  <a:pt x="52044" y="88798"/>
                </a:lnTo>
                <a:lnTo>
                  <a:pt x="55740" y="68795"/>
                </a:lnTo>
                <a:lnTo>
                  <a:pt x="67424" y="53136"/>
                </a:lnTo>
                <a:lnTo>
                  <a:pt x="87998" y="42938"/>
                </a:lnTo>
                <a:lnTo>
                  <a:pt x="118376" y="39293"/>
                </a:lnTo>
                <a:lnTo>
                  <a:pt x="139915" y="40944"/>
                </a:lnTo>
                <a:lnTo>
                  <a:pt x="157861" y="45161"/>
                </a:lnTo>
                <a:lnTo>
                  <a:pt x="173418" y="50927"/>
                </a:lnTo>
                <a:lnTo>
                  <a:pt x="187782" y="57162"/>
                </a:lnTo>
                <a:lnTo>
                  <a:pt x="204114" y="13779"/>
                </a:lnTo>
                <a:lnTo>
                  <a:pt x="182537" y="7759"/>
                </a:lnTo>
                <a:lnTo>
                  <a:pt x="159778" y="3454"/>
                </a:lnTo>
                <a:lnTo>
                  <a:pt x="137871" y="863"/>
                </a:lnTo>
                <a:lnTo>
                  <a:pt x="118884" y="0"/>
                </a:lnTo>
                <a:lnTo>
                  <a:pt x="74701" y="4902"/>
                </a:lnTo>
                <a:lnTo>
                  <a:pt x="36677" y="20472"/>
                </a:lnTo>
                <a:lnTo>
                  <a:pt x="10033" y="48006"/>
                </a:lnTo>
                <a:lnTo>
                  <a:pt x="0" y="88785"/>
                </a:lnTo>
                <a:lnTo>
                  <a:pt x="8534" y="127774"/>
                </a:lnTo>
                <a:lnTo>
                  <a:pt x="30734" y="154609"/>
                </a:lnTo>
                <a:lnTo>
                  <a:pt x="61556" y="173024"/>
                </a:lnTo>
                <a:lnTo>
                  <a:pt x="95923" y="186753"/>
                </a:lnTo>
                <a:lnTo>
                  <a:pt x="124675" y="197891"/>
                </a:lnTo>
                <a:lnTo>
                  <a:pt x="149123" y="210743"/>
                </a:lnTo>
                <a:lnTo>
                  <a:pt x="166116" y="227799"/>
                </a:lnTo>
                <a:lnTo>
                  <a:pt x="172478" y="251561"/>
                </a:lnTo>
                <a:lnTo>
                  <a:pt x="165938" y="278599"/>
                </a:lnTo>
                <a:lnTo>
                  <a:pt x="148551" y="295313"/>
                </a:lnTo>
                <a:lnTo>
                  <a:pt x="123609" y="303796"/>
                </a:lnTo>
                <a:lnTo>
                  <a:pt x="94399" y="306158"/>
                </a:lnTo>
                <a:lnTo>
                  <a:pt x="74231" y="304419"/>
                </a:lnTo>
                <a:lnTo>
                  <a:pt x="54406" y="299897"/>
                </a:lnTo>
                <a:lnTo>
                  <a:pt x="35052" y="293662"/>
                </a:lnTo>
                <a:lnTo>
                  <a:pt x="16332" y="286766"/>
                </a:lnTo>
                <a:lnTo>
                  <a:pt x="0" y="330123"/>
                </a:lnTo>
                <a:lnTo>
                  <a:pt x="22491" y="335749"/>
                </a:lnTo>
                <a:lnTo>
                  <a:pt x="46748" y="340652"/>
                </a:lnTo>
                <a:lnTo>
                  <a:pt x="71107" y="344119"/>
                </a:lnTo>
                <a:lnTo>
                  <a:pt x="93891" y="345440"/>
                </a:lnTo>
                <a:lnTo>
                  <a:pt x="143141" y="341376"/>
                </a:lnTo>
                <a:lnTo>
                  <a:pt x="184835" y="326682"/>
                </a:lnTo>
                <a:lnTo>
                  <a:pt x="213728" y="297649"/>
                </a:lnTo>
                <a:lnTo>
                  <a:pt x="224523" y="250545"/>
                </a:lnTo>
                <a:close/>
              </a:path>
              <a:path w="1035050" h="345439">
                <a:moveTo>
                  <a:pt x="501091" y="297472"/>
                </a:moveTo>
                <a:lnTo>
                  <a:pt x="358216" y="297472"/>
                </a:lnTo>
                <a:lnTo>
                  <a:pt x="358216" y="185712"/>
                </a:lnTo>
                <a:lnTo>
                  <a:pt x="485787" y="185712"/>
                </a:lnTo>
                <a:lnTo>
                  <a:pt x="485787" y="146342"/>
                </a:lnTo>
                <a:lnTo>
                  <a:pt x="358216" y="146342"/>
                </a:lnTo>
                <a:lnTo>
                  <a:pt x="358216" y="46012"/>
                </a:lnTo>
                <a:lnTo>
                  <a:pt x="496493" y="46012"/>
                </a:lnTo>
                <a:lnTo>
                  <a:pt x="496493" y="6642"/>
                </a:lnTo>
                <a:lnTo>
                  <a:pt x="307187" y="6642"/>
                </a:lnTo>
                <a:lnTo>
                  <a:pt x="307187" y="46012"/>
                </a:lnTo>
                <a:lnTo>
                  <a:pt x="307187" y="146342"/>
                </a:lnTo>
                <a:lnTo>
                  <a:pt x="307187" y="185712"/>
                </a:lnTo>
                <a:lnTo>
                  <a:pt x="307187" y="297472"/>
                </a:lnTo>
                <a:lnTo>
                  <a:pt x="307187" y="336842"/>
                </a:lnTo>
                <a:lnTo>
                  <a:pt x="501091" y="336842"/>
                </a:lnTo>
                <a:lnTo>
                  <a:pt x="501091" y="297472"/>
                </a:lnTo>
                <a:close/>
              </a:path>
              <a:path w="1035050" h="345439">
                <a:moveTo>
                  <a:pt x="786345" y="297472"/>
                </a:moveTo>
                <a:lnTo>
                  <a:pt x="643470" y="297472"/>
                </a:lnTo>
                <a:lnTo>
                  <a:pt x="643470" y="185712"/>
                </a:lnTo>
                <a:lnTo>
                  <a:pt x="771029" y="185712"/>
                </a:lnTo>
                <a:lnTo>
                  <a:pt x="771029" y="146342"/>
                </a:lnTo>
                <a:lnTo>
                  <a:pt x="643470" y="146342"/>
                </a:lnTo>
                <a:lnTo>
                  <a:pt x="643470" y="46012"/>
                </a:lnTo>
                <a:lnTo>
                  <a:pt x="781748" y="46012"/>
                </a:lnTo>
                <a:lnTo>
                  <a:pt x="781748" y="6642"/>
                </a:lnTo>
                <a:lnTo>
                  <a:pt x="592442" y="6642"/>
                </a:lnTo>
                <a:lnTo>
                  <a:pt x="592442" y="46012"/>
                </a:lnTo>
                <a:lnTo>
                  <a:pt x="592442" y="146342"/>
                </a:lnTo>
                <a:lnTo>
                  <a:pt x="592442" y="185712"/>
                </a:lnTo>
                <a:lnTo>
                  <a:pt x="592442" y="297472"/>
                </a:lnTo>
                <a:lnTo>
                  <a:pt x="592442" y="336842"/>
                </a:lnTo>
                <a:lnTo>
                  <a:pt x="786345" y="336842"/>
                </a:lnTo>
                <a:lnTo>
                  <a:pt x="786345" y="297472"/>
                </a:lnTo>
                <a:close/>
              </a:path>
              <a:path w="1035050" h="345439">
                <a:moveTo>
                  <a:pt x="954239" y="286753"/>
                </a:moveTo>
                <a:lnTo>
                  <a:pt x="903224" y="286753"/>
                </a:lnTo>
                <a:lnTo>
                  <a:pt x="903224" y="336257"/>
                </a:lnTo>
                <a:lnTo>
                  <a:pt x="954239" y="336257"/>
                </a:lnTo>
                <a:lnTo>
                  <a:pt x="954239" y="286753"/>
                </a:lnTo>
                <a:close/>
              </a:path>
              <a:path w="1035050" h="345439">
                <a:moveTo>
                  <a:pt x="1034859" y="82651"/>
                </a:moveTo>
                <a:lnTo>
                  <a:pt x="1026096" y="40297"/>
                </a:lnTo>
                <a:lnTo>
                  <a:pt x="1026033" y="39966"/>
                </a:lnTo>
                <a:lnTo>
                  <a:pt x="1003236" y="15227"/>
                </a:lnTo>
                <a:lnTo>
                  <a:pt x="972007" y="3784"/>
                </a:lnTo>
                <a:lnTo>
                  <a:pt x="937920" y="1003"/>
                </a:lnTo>
                <a:lnTo>
                  <a:pt x="917676" y="2311"/>
                </a:lnTo>
                <a:lnTo>
                  <a:pt x="895375" y="5778"/>
                </a:lnTo>
                <a:lnTo>
                  <a:pt x="873544" y="10693"/>
                </a:lnTo>
                <a:lnTo>
                  <a:pt x="854735" y="16306"/>
                </a:lnTo>
                <a:lnTo>
                  <a:pt x="863930" y="58153"/>
                </a:lnTo>
                <a:lnTo>
                  <a:pt x="880579" y="51485"/>
                </a:lnTo>
                <a:lnTo>
                  <a:pt x="900722" y="45783"/>
                </a:lnTo>
                <a:lnTo>
                  <a:pt x="920965" y="41795"/>
                </a:lnTo>
                <a:lnTo>
                  <a:pt x="937907" y="40297"/>
                </a:lnTo>
                <a:lnTo>
                  <a:pt x="960259" y="42672"/>
                </a:lnTo>
                <a:lnTo>
                  <a:pt x="975093" y="50177"/>
                </a:lnTo>
                <a:lnTo>
                  <a:pt x="983335" y="63334"/>
                </a:lnTo>
                <a:lnTo>
                  <a:pt x="985875" y="82638"/>
                </a:lnTo>
                <a:lnTo>
                  <a:pt x="973366" y="110858"/>
                </a:lnTo>
                <a:lnTo>
                  <a:pt x="945819" y="133858"/>
                </a:lnTo>
                <a:lnTo>
                  <a:pt x="918286" y="161366"/>
                </a:lnTo>
                <a:lnTo>
                  <a:pt x="905764" y="203073"/>
                </a:lnTo>
                <a:lnTo>
                  <a:pt x="905764" y="249504"/>
                </a:lnTo>
                <a:lnTo>
                  <a:pt x="951687" y="249504"/>
                </a:lnTo>
                <a:lnTo>
                  <a:pt x="951687" y="205625"/>
                </a:lnTo>
                <a:lnTo>
                  <a:pt x="964679" y="173634"/>
                </a:lnTo>
                <a:lnTo>
                  <a:pt x="993279" y="147967"/>
                </a:lnTo>
                <a:lnTo>
                  <a:pt x="1021867" y="120370"/>
                </a:lnTo>
                <a:lnTo>
                  <a:pt x="1034859" y="826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5" name="bg object 155"/>
          <p:cNvPicPr/>
          <p:nvPr/>
        </p:nvPicPr>
        <p:blipFill>
          <a:blip r:embed="rId108" cstate="print"/>
          <a:stretch>
            <a:fillRect/>
          </a:stretch>
        </p:blipFill>
        <p:spPr>
          <a:xfrm>
            <a:off x="18337116" y="4832728"/>
            <a:ext cx="80189" cy="106262"/>
          </a:xfrm>
          <a:prstGeom prst="rect">
            <a:avLst/>
          </a:prstGeom>
        </p:spPr>
      </p:pic>
      <p:pic>
        <p:nvPicPr>
          <p:cNvPr id="156" name="bg object 156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8443170" y="4832736"/>
            <a:ext cx="74185" cy="104029"/>
          </a:xfrm>
          <a:prstGeom prst="rect">
            <a:avLst/>
          </a:prstGeom>
        </p:spPr>
      </p:pic>
      <p:pic>
        <p:nvPicPr>
          <p:cNvPr id="157" name="bg object 157"/>
          <p:cNvPicPr/>
          <p:nvPr/>
        </p:nvPicPr>
        <p:blipFill>
          <a:blip r:embed="rId109" cstate="print"/>
          <a:stretch>
            <a:fillRect/>
          </a:stretch>
        </p:blipFill>
        <p:spPr>
          <a:xfrm>
            <a:off x="18542774" y="4834961"/>
            <a:ext cx="84869" cy="101805"/>
          </a:xfrm>
          <a:prstGeom prst="rect">
            <a:avLst/>
          </a:prstGeom>
        </p:spPr>
      </p:pic>
      <p:sp>
        <p:nvSpPr>
          <p:cNvPr id="158" name="bg object 158"/>
          <p:cNvSpPr/>
          <p:nvPr/>
        </p:nvSpPr>
        <p:spPr>
          <a:xfrm>
            <a:off x="18652617" y="4792634"/>
            <a:ext cx="10795" cy="144145"/>
          </a:xfrm>
          <a:custGeom>
            <a:avLst/>
            <a:gdLst/>
            <a:ahLst/>
            <a:cxnLst/>
            <a:rect l="l" t="t" r="r" b="b"/>
            <a:pathLst>
              <a:path w="10794" h="144145">
                <a:moveTo>
                  <a:pt x="10020" y="42329"/>
                </a:moveTo>
                <a:lnTo>
                  <a:pt x="876" y="42329"/>
                </a:lnTo>
                <a:lnTo>
                  <a:pt x="876" y="144145"/>
                </a:lnTo>
                <a:lnTo>
                  <a:pt x="10020" y="144145"/>
                </a:lnTo>
                <a:lnTo>
                  <a:pt x="10020" y="42329"/>
                </a:lnTo>
                <a:close/>
              </a:path>
              <a:path w="10794" h="144145">
                <a:moveTo>
                  <a:pt x="10693" y="0"/>
                </a:moveTo>
                <a:lnTo>
                  <a:pt x="0" y="0"/>
                </a:lnTo>
                <a:lnTo>
                  <a:pt x="0" y="15151"/>
                </a:lnTo>
                <a:lnTo>
                  <a:pt x="10693" y="15151"/>
                </a:lnTo>
                <a:lnTo>
                  <a:pt x="10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9" name="bg object 159"/>
          <p:cNvPicPr/>
          <p:nvPr/>
        </p:nvPicPr>
        <p:blipFill>
          <a:blip r:embed="rId110" cstate="print"/>
          <a:stretch>
            <a:fillRect/>
          </a:stretch>
        </p:blipFill>
        <p:spPr>
          <a:xfrm>
            <a:off x="18693162" y="4832728"/>
            <a:ext cx="152389" cy="106262"/>
          </a:xfrm>
          <a:prstGeom prst="rect">
            <a:avLst/>
          </a:prstGeom>
        </p:spPr>
      </p:pic>
      <p:pic>
        <p:nvPicPr>
          <p:cNvPr id="160" name="bg object 160"/>
          <p:cNvPicPr/>
          <p:nvPr/>
        </p:nvPicPr>
        <p:blipFill>
          <a:blip r:embed="rId111" cstate="print"/>
          <a:stretch>
            <a:fillRect/>
          </a:stretch>
        </p:blipFill>
        <p:spPr>
          <a:xfrm>
            <a:off x="18870748" y="4832736"/>
            <a:ext cx="74185" cy="104029"/>
          </a:xfrm>
          <a:prstGeom prst="rect">
            <a:avLst/>
          </a:prstGeom>
        </p:spPr>
      </p:pic>
      <p:pic>
        <p:nvPicPr>
          <p:cNvPr id="161" name="bg object 161"/>
          <p:cNvPicPr/>
          <p:nvPr/>
        </p:nvPicPr>
        <p:blipFill>
          <a:blip r:embed="rId112" cstate="print"/>
          <a:stretch>
            <a:fillRect/>
          </a:stretch>
        </p:blipFill>
        <p:spPr>
          <a:xfrm>
            <a:off x="18975232" y="4832744"/>
            <a:ext cx="136784" cy="104029"/>
          </a:xfrm>
          <a:prstGeom prst="rect">
            <a:avLst/>
          </a:prstGeom>
        </p:spPr>
      </p:pic>
      <p:pic>
        <p:nvPicPr>
          <p:cNvPr id="162" name="bg object 162"/>
          <p:cNvPicPr/>
          <p:nvPr/>
        </p:nvPicPr>
        <p:blipFill>
          <a:blip r:embed="rId108" cstate="print"/>
          <a:stretch>
            <a:fillRect/>
          </a:stretch>
        </p:blipFill>
        <p:spPr>
          <a:xfrm>
            <a:off x="19139023" y="4832728"/>
            <a:ext cx="80189" cy="106262"/>
          </a:xfrm>
          <a:prstGeom prst="rect">
            <a:avLst/>
          </a:prstGeom>
        </p:spPr>
      </p:pic>
      <p:pic>
        <p:nvPicPr>
          <p:cNvPr id="163" name="bg object 163"/>
          <p:cNvPicPr/>
          <p:nvPr/>
        </p:nvPicPr>
        <p:blipFill>
          <a:blip r:embed="rId111" cstate="print"/>
          <a:stretch>
            <a:fillRect/>
          </a:stretch>
        </p:blipFill>
        <p:spPr>
          <a:xfrm>
            <a:off x="19245070" y="4832736"/>
            <a:ext cx="74185" cy="104029"/>
          </a:xfrm>
          <a:prstGeom prst="rect">
            <a:avLst/>
          </a:prstGeom>
        </p:spPr>
      </p:pic>
      <p:sp>
        <p:nvSpPr>
          <p:cNvPr id="164" name="bg object 164"/>
          <p:cNvSpPr/>
          <p:nvPr/>
        </p:nvSpPr>
        <p:spPr>
          <a:xfrm>
            <a:off x="19338662" y="4809565"/>
            <a:ext cx="52069" cy="137160"/>
          </a:xfrm>
          <a:custGeom>
            <a:avLst/>
            <a:gdLst/>
            <a:ahLst/>
            <a:cxnLst/>
            <a:rect l="l" t="t" r="r" b="b"/>
            <a:pathLst>
              <a:path w="52069" h="137160">
                <a:moveTo>
                  <a:pt x="49451" y="136776"/>
                </a:moveTo>
                <a:lnTo>
                  <a:pt x="34539" y="132359"/>
                </a:lnTo>
                <a:lnTo>
                  <a:pt x="23890" y="125332"/>
                </a:lnTo>
                <a:lnTo>
                  <a:pt x="17502" y="115507"/>
                </a:lnTo>
                <a:lnTo>
                  <a:pt x="15372" y="102698"/>
                </a:lnTo>
                <a:lnTo>
                  <a:pt x="15372" y="32747"/>
                </a:lnTo>
                <a:lnTo>
                  <a:pt x="0" y="32747"/>
                </a:lnTo>
                <a:lnTo>
                  <a:pt x="0" y="25395"/>
                </a:lnTo>
                <a:lnTo>
                  <a:pt x="15372" y="25395"/>
                </a:lnTo>
                <a:lnTo>
                  <a:pt x="15372" y="0"/>
                </a:lnTo>
                <a:lnTo>
                  <a:pt x="24510" y="0"/>
                </a:lnTo>
                <a:lnTo>
                  <a:pt x="24510" y="25395"/>
                </a:lnTo>
                <a:lnTo>
                  <a:pt x="47681" y="25395"/>
                </a:lnTo>
                <a:lnTo>
                  <a:pt x="47681" y="32747"/>
                </a:lnTo>
                <a:lnTo>
                  <a:pt x="24510" y="32747"/>
                </a:lnTo>
                <a:lnTo>
                  <a:pt x="24510" y="102698"/>
                </a:lnTo>
                <a:lnTo>
                  <a:pt x="26036" y="112340"/>
                </a:lnTo>
                <a:lnTo>
                  <a:pt x="30863" y="119684"/>
                </a:lnTo>
                <a:lnTo>
                  <a:pt x="39365" y="124940"/>
                </a:lnTo>
                <a:lnTo>
                  <a:pt x="51915" y="128317"/>
                </a:lnTo>
                <a:lnTo>
                  <a:pt x="49451" y="136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5" name="bg object 165"/>
          <p:cNvPicPr/>
          <p:nvPr/>
        </p:nvPicPr>
        <p:blipFill>
          <a:blip r:embed="rId113" cstate="print"/>
          <a:stretch>
            <a:fillRect/>
          </a:stretch>
        </p:blipFill>
        <p:spPr>
          <a:xfrm>
            <a:off x="18831310" y="5091914"/>
            <a:ext cx="146608" cy="149702"/>
          </a:xfrm>
          <a:prstGeom prst="rect">
            <a:avLst/>
          </a:prstGeom>
        </p:spPr>
      </p:pic>
      <p:pic>
        <p:nvPicPr>
          <p:cNvPr id="166" name="bg object 166"/>
          <p:cNvPicPr/>
          <p:nvPr/>
        </p:nvPicPr>
        <p:blipFill>
          <a:blip r:embed="rId108" cstate="print"/>
          <a:stretch>
            <a:fillRect/>
          </a:stretch>
        </p:blipFill>
        <p:spPr>
          <a:xfrm>
            <a:off x="19004432" y="5137586"/>
            <a:ext cx="80189" cy="106262"/>
          </a:xfrm>
          <a:prstGeom prst="rect">
            <a:avLst/>
          </a:prstGeom>
        </p:spPr>
      </p:pic>
      <p:pic>
        <p:nvPicPr>
          <p:cNvPr id="167" name="bg object 167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9110486" y="5137586"/>
            <a:ext cx="74185" cy="104029"/>
          </a:xfrm>
          <a:prstGeom prst="rect">
            <a:avLst/>
          </a:prstGeom>
        </p:spPr>
      </p:pic>
      <p:pic>
        <p:nvPicPr>
          <p:cNvPr id="168" name="bg object 168"/>
          <p:cNvPicPr/>
          <p:nvPr/>
        </p:nvPicPr>
        <p:blipFill>
          <a:blip r:embed="rId114" cstate="print"/>
          <a:stretch>
            <a:fillRect/>
          </a:stretch>
        </p:blipFill>
        <p:spPr>
          <a:xfrm>
            <a:off x="19211655" y="5095255"/>
            <a:ext cx="79758" cy="148585"/>
          </a:xfrm>
          <a:prstGeom prst="rect">
            <a:avLst/>
          </a:prstGeom>
        </p:spPr>
      </p:pic>
      <p:pic>
        <p:nvPicPr>
          <p:cNvPr id="169" name="bg object 169"/>
          <p:cNvPicPr/>
          <p:nvPr/>
        </p:nvPicPr>
        <p:blipFill>
          <a:blip r:embed="rId115" cstate="print"/>
          <a:stretch>
            <a:fillRect/>
          </a:stretch>
        </p:blipFill>
        <p:spPr>
          <a:xfrm>
            <a:off x="19315492" y="5137586"/>
            <a:ext cx="67495" cy="106262"/>
          </a:xfrm>
          <a:prstGeom prst="rect">
            <a:avLst/>
          </a:prstGeom>
        </p:spPr>
      </p:pic>
      <p:pic>
        <p:nvPicPr>
          <p:cNvPr id="170" name="bg object 170"/>
          <p:cNvPicPr/>
          <p:nvPr/>
        </p:nvPicPr>
        <p:blipFill>
          <a:blip r:embed="rId116" cstate="print"/>
          <a:stretch>
            <a:fillRect/>
          </a:stretch>
        </p:blipFill>
        <p:spPr>
          <a:xfrm>
            <a:off x="17502021" y="5444661"/>
            <a:ext cx="130095" cy="101805"/>
          </a:xfrm>
          <a:prstGeom prst="rect">
            <a:avLst/>
          </a:prstGeom>
        </p:spPr>
      </p:pic>
      <p:pic>
        <p:nvPicPr>
          <p:cNvPr id="171" name="bg object 1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7657543" y="5400113"/>
            <a:ext cx="72399" cy="146361"/>
          </a:xfrm>
          <a:prstGeom prst="rect">
            <a:avLst/>
          </a:prstGeom>
        </p:spPr>
      </p:pic>
      <p:pic>
        <p:nvPicPr>
          <p:cNvPr id="172" name="bg object 172"/>
          <p:cNvPicPr/>
          <p:nvPr/>
        </p:nvPicPr>
        <p:blipFill>
          <a:blip r:embed="rId117" cstate="print"/>
          <a:stretch>
            <a:fillRect/>
          </a:stretch>
        </p:blipFill>
        <p:spPr>
          <a:xfrm>
            <a:off x="17756917" y="5419265"/>
            <a:ext cx="146161" cy="136776"/>
          </a:xfrm>
          <a:prstGeom prst="rect">
            <a:avLst/>
          </a:prstGeom>
        </p:spPr>
      </p:pic>
      <p:sp>
        <p:nvSpPr>
          <p:cNvPr id="173" name="bg object 173"/>
          <p:cNvSpPr/>
          <p:nvPr/>
        </p:nvSpPr>
        <p:spPr>
          <a:xfrm>
            <a:off x="17961005" y="5419265"/>
            <a:ext cx="52069" cy="137160"/>
          </a:xfrm>
          <a:custGeom>
            <a:avLst/>
            <a:gdLst/>
            <a:ahLst/>
            <a:cxnLst/>
            <a:rect l="l" t="t" r="r" b="b"/>
            <a:pathLst>
              <a:path w="52069" h="137160">
                <a:moveTo>
                  <a:pt x="49451" y="136776"/>
                </a:moveTo>
                <a:lnTo>
                  <a:pt x="34539" y="132359"/>
                </a:lnTo>
                <a:lnTo>
                  <a:pt x="23890" y="125332"/>
                </a:lnTo>
                <a:lnTo>
                  <a:pt x="17502" y="115507"/>
                </a:lnTo>
                <a:lnTo>
                  <a:pt x="15372" y="102698"/>
                </a:lnTo>
                <a:lnTo>
                  <a:pt x="15372" y="32747"/>
                </a:lnTo>
                <a:lnTo>
                  <a:pt x="0" y="32747"/>
                </a:lnTo>
                <a:lnTo>
                  <a:pt x="0" y="25395"/>
                </a:lnTo>
                <a:lnTo>
                  <a:pt x="15372" y="25395"/>
                </a:lnTo>
                <a:lnTo>
                  <a:pt x="15372" y="0"/>
                </a:lnTo>
                <a:lnTo>
                  <a:pt x="24510" y="0"/>
                </a:lnTo>
                <a:lnTo>
                  <a:pt x="24510" y="25395"/>
                </a:lnTo>
                <a:lnTo>
                  <a:pt x="47681" y="25395"/>
                </a:lnTo>
                <a:lnTo>
                  <a:pt x="47681" y="32747"/>
                </a:lnTo>
                <a:lnTo>
                  <a:pt x="24510" y="32747"/>
                </a:lnTo>
                <a:lnTo>
                  <a:pt x="24510" y="102698"/>
                </a:lnTo>
                <a:lnTo>
                  <a:pt x="26035" y="112340"/>
                </a:lnTo>
                <a:lnTo>
                  <a:pt x="30860" y="119684"/>
                </a:lnTo>
                <a:lnTo>
                  <a:pt x="39361" y="124940"/>
                </a:lnTo>
                <a:lnTo>
                  <a:pt x="51915" y="128317"/>
                </a:lnTo>
                <a:lnTo>
                  <a:pt x="49451" y="136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4" name="bg object 174"/>
          <p:cNvPicPr/>
          <p:nvPr/>
        </p:nvPicPr>
        <p:blipFill>
          <a:blip r:embed="rId118" cstate="print"/>
          <a:stretch>
            <a:fillRect/>
          </a:stretch>
        </p:blipFill>
        <p:spPr>
          <a:xfrm>
            <a:off x="18032313" y="5400113"/>
            <a:ext cx="72399" cy="146361"/>
          </a:xfrm>
          <a:prstGeom prst="rect">
            <a:avLst/>
          </a:prstGeom>
        </p:spPr>
      </p:pic>
      <p:pic>
        <p:nvPicPr>
          <p:cNvPr id="175" name="bg object 175"/>
          <p:cNvPicPr/>
          <p:nvPr/>
        </p:nvPicPr>
        <p:blipFill>
          <a:blip r:embed="rId119" cstate="print"/>
          <a:stretch>
            <a:fillRect/>
          </a:stretch>
        </p:blipFill>
        <p:spPr>
          <a:xfrm>
            <a:off x="18131679" y="5442428"/>
            <a:ext cx="80189" cy="106262"/>
          </a:xfrm>
          <a:prstGeom prst="rect">
            <a:avLst/>
          </a:prstGeom>
        </p:spPr>
      </p:pic>
      <p:pic>
        <p:nvPicPr>
          <p:cNvPr id="176" name="bg object 176"/>
          <p:cNvPicPr/>
          <p:nvPr/>
        </p:nvPicPr>
        <p:blipFill>
          <a:blip r:embed="rId112" cstate="print"/>
          <a:stretch>
            <a:fillRect/>
          </a:stretch>
        </p:blipFill>
        <p:spPr>
          <a:xfrm>
            <a:off x="18288964" y="5442444"/>
            <a:ext cx="136784" cy="104029"/>
          </a:xfrm>
          <a:prstGeom prst="rect">
            <a:avLst/>
          </a:prstGeom>
        </p:spPr>
      </p:pic>
      <p:pic>
        <p:nvPicPr>
          <p:cNvPr id="177" name="bg object 177"/>
          <p:cNvPicPr/>
          <p:nvPr/>
        </p:nvPicPr>
        <p:blipFill>
          <a:blip r:embed="rId120" cstate="print"/>
          <a:stretch>
            <a:fillRect/>
          </a:stretch>
        </p:blipFill>
        <p:spPr>
          <a:xfrm>
            <a:off x="18452763" y="5442428"/>
            <a:ext cx="76178" cy="106262"/>
          </a:xfrm>
          <a:prstGeom prst="rect">
            <a:avLst/>
          </a:prstGeom>
        </p:spPr>
      </p:pic>
      <p:pic>
        <p:nvPicPr>
          <p:cNvPr id="178" name="bg object 178"/>
          <p:cNvPicPr/>
          <p:nvPr/>
        </p:nvPicPr>
        <p:blipFill>
          <a:blip r:embed="rId121" cstate="print"/>
          <a:stretch>
            <a:fillRect/>
          </a:stretch>
        </p:blipFill>
        <p:spPr>
          <a:xfrm>
            <a:off x="18557916" y="5400105"/>
            <a:ext cx="308158" cy="155937"/>
          </a:xfrm>
          <a:prstGeom prst="rect">
            <a:avLst/>
          </a:prstGeom>
        </p:spPr>
      </p:pic>
      <p:pic>
        <p:nvPicPr>
          <p:cNvPr id="179" name="bg object 179"/>
          <p:cNvPicPr/>
          <p:nvPr/>
        </p:nvPicPr>
        <p:blipFill>
          <a:blip r:embed="rId122" cstate="print"/>
          <a:stretch>
            <a:fillRect/>
          </a:stretch>
        </p:blipFill>
        <p:spPr>
          <a:xfrm>
            <a:off x="18931577" y="5396764"/>
            <a:ext cx="291191" cy="151926"/>
          </a:xfrm>
          <a:prstGeom prst="rect">
            <a:avLst/>
          </a:prstGeom>
        </p:spPr>
      </p:pic>
      <p:pic>
        <p:nvPicPr>
          <p:cNvPr id="180" name="bg object 180"/>
          <p:cNvPicPr/>
          <p:nvPr/>
        </p:nvPicPr>
        <p:blipFill>
          <a:blip r:embed="rId123" cstate="print"/>
          <a:stretch>
            <a:fillRect/>
          </a:stretch>
        </p:blipFill>
        <p:spPr>
          <a:xfrm>
            <a:off x="19248634" y="5442428"/>
            <a:ext cx="134353" cy="106262"/>
          </a:xfrm>
          <a:prstGeom prst="rect">
            <a:avLst/>
          </a:prstGeom>
        </p:spPr>
      </p:pic>
      <p:sp>
        <p:nvSpPr>
          <p:cNvPr id="181" name="bg object 181"/>
          <p:cNvSpPr/>
          <p:nvPr/>
        </p:nvSpPr>
        <p:spPr>
          <a:xfrm>
            <a:off x="698601" y="3842153"/>
            <a:ext cx="557530" cy="333375"/>
          </a:xfrm>
          <a:custGeom>
            <a:avLst/>
            <a:gdLst/>
            <a:ahLst/>
            <a:cxnLst/>
            <a:rect l="l" t="t" r="r" b="b"/>
            <a:pathLst>
              <a:path w="557530" h="333375">
                <a:moveTo>
                  <a:pt x="368833" y="56527"/>
                </a:moveTo>
                <a:lnTo>
                  <a:pt x="366534" y="36144"/>
                </a:lnTo>
                <a:lnTo>
                  <a:pt x="360591" y="21882"/>
                </a:lnTo>
                <a:lnTo>
                  <a:pt x="352475" y="13487"/>
                </a:lnTo>
                <a:lnTo>
                  <a:pt x="343674" y="10731"/>
                </a:lnTo>
                <a:lnTo>
                  <a:pt x="338074" y="11849"/>
                </a:lnTo>
                <a:lnTo>
                  <a:pt x="332016" y="15278"/>
                </a:lnTo>
                <a:lnTo>
                  <a:pt x="325805" y="21183"/>
                </a:lnTo>
                <a:lnTo>
                  <a:pt x="319747" y="29718"/>
                </a:lnTo>
                <a:lnTo>
                  <a:pt x="329031" y="34328"/>
                </a:lnTo>
                <a:lnTo>
                  <a:pt x="336194" y="42506"/>
                </a:lnTo>
                <a:lnTo>
                  <a:pt x="340804" y="55003"/>
                </a:lnTo>
                <a:lnTo>
                  <a:pt x="342442" y="72618"/>
                </a:lnTo>
                <a:lnTo>
                  <a:pt x="334924" y="122326"/>
                </a:lnTo>
                <a:lnTo>
                  <a:pt x="315150" y="176949"/>
                </a:lnTo>
                <a:lnTo>
                  <a:pt x="287312" y="230263"/>
                </a:lnTo>
                <a:lnTo>
                  <a:pt x="255587" y="276059"/>
                </a:lnTo>
                <a:lnTo>
                  <a:pt x="224167" y="308089"/>
                </a:lnTo>
                <a:lnTo>
                  <a:pt x="197218" y="320154"/>
                </a:lnTo>
                <a:lnTo>
                  <a:pt x="187312" y="320154"/>
                </a:lnTo>
                <a:lnTo>
                  <a:pt x="185661" y="313143"/>
                </a:lnTo>
                <a:lnTo>
                  <a:pt x="185661" y="302831"/>
                </a:lnTo>
                <a:lnTo>
                  <a:pt x="192824" y="260019"/>
                </a:lnTo>
                <a:lnTo>
                  <a:pt x="208559" y="216496"/>
                </a:lnTo>
                <a:lnTo>
                  <a:pt x="224294" y="179019"/>
                </a:lnTo>
                <a:lnTo>
                  <a:pt x="231457" y="154305"/>
                </a:lnTo>
                <a:lnTo>
                  <a:pt x="230136" y="147662"/>
                </a:lnTo>
                <a:lnTo>
                  <a:pt x="225882" y="141097"/>
                </a:lnTo>
                <a:lnTo>
                  <a:pt x="218224" y="136080"/>
                </a:lnTo>
                <a:lnTo>
                  <a:pt x="206692" y="134086"/>
                </a:lnTo>
                <a:lnTo>
                  <a:pt x="195389" y="174510"/>
                </a:lnTo>
                <a:lnTo>
                  <a:pt x="172974" y="223291"/>
                </a:lnTo>
                <a:lnTo>
                  <a:pt x="144081" y="270459"/>
                </a:lnTo>
                <a:lnTo>
                  <a:pt x="113347" y="306070"/>
                </a:lnTo>
                <a:lnTo>
                  <a:pt x="85407" y="320154"/>
                </a:lnTo>
                <a:lnTo>
                  <a:pt x="75501" y="320154"/>
                </a:lnTo>
                <a:lnTo>
                  <a:pt x="73025" y="314388"/>
                </a:lnTo>
                <a:lnTo>
                  <a:pt x="73025" y="304063"/>
                </a:lnTo>
                <a:lnTo>
                  <a:pt x="78562" y="269544"/>
                </a:lnTo>
                <a:lnTo>
                  <a:pt x="91757" y="225437"/>
                </a:lnTo>
                <a:lnTo>
                  <a:pt x="107505" y="175539"/>
                </a:lnTo>
                <a:lnTo>
                  <a:pt x="120713" y="123609"/>
                </a:lnTo>
                <a:lnTo>
                  <a:pt x="126250" y="73444"/>
                </a:lnTo>
                <a:lnTo>
                  <a:pt x="123126" y="43167"/>
                </a:lnTo>
                <a:lnTo>
                  <a:pt x="113715" y="20015"/>
                </a:lnTo>
                <a:lnTo>
                  <a:pt x="97878" y="5219"/>
                </a:lnTo>
                <a:lnTo>
                  <a:pt x="75501" y="0"/>
                </a:lnTo>
                <a:lnTo>
                  <a:pt x="46647" y="6718"/>
                </a:lnTo>
                <a:lnTo>
                  <a:pt x="22593" y="24041"/>
                </a:lnTo>
                <a:lnTo>
                  <a:pt x="6108" y="47688"/>
                </a:lnTo>
                <a:lnTo>
                  <a:pt x="0" y="73444"/>
                </a:lnTo>
                <a:lnTo>
                  <a:pt x="1562" y="84874"/>
                </a:lnTo>
                <a:lnTo>
                  <a:pt x="6604" y="94335"/>
                </a:lnTo>
                <a:lnTo>
                  <a:pt x="15671" y="100774"/>
                </a:lnTo>
                <a:lnTo>
                  <a:pt x="29298" y="103149"/>
                </a:lnTo>
                <a:lnTo>
                  <a:pt x="26822" y="97383"/>
                </a:lnTo>
                <a:lnTo>
                  <a:pt x="25577" y="89535"/>
                </a:lnTo>
                <a:lnTo>
                  <a:pt x="25577" y="80873"/>
                </a:lnTo>
                <a:lnTo>
                  <a:pt x="27927" y="58559"/>
                </a:lnTo>
                <a:lnTo>
                  <a:pt x="35382" y="36004"/>
                </a:lnTo>
                <a:lnTo>
                  <a:pt x="48552" y="18567"/>
                </a:lnTo>
                <a:lnTo>
                  <a:pt x="68084" y="11569"/>
                </a:lnTo>
                <a:lnTo>
                  <a:pt x="82207" y="16294"/>
                </a:lnTo>
                <a:lnTo>
                  <a:pt x="89573" y="28994"/>
                </a:lnTo>
                <a:lnTo>
                  <a:pt x="92379" y="47421"/>
                </a:lnTo>
                <a:lnTo>
                  <a:pt x="92824" y="69329"/>
                </a:lnTo>
                <a:lnTo>
                  <a:pt x="87426" y="121119"/>
                </a:lnTo>
                <a:lnTo>
                  <a:pt x="74523" y="174510"/>
                </a:lnTo>
                <a:lnTo>
                  <a:pt x="59143" y="225069"/>
                </a:lnTo>
                <a:lnTo>
                  <a:pt x="46253" y="268363"/>
                </a:lnTo>
                <a:lnTo>
                  <a:pt x="40843" y="299948"/>
                </a:lnTo>
                <a:lnTo>
                  <a:pt x="44704" y="316598"/>
                </a:lnTo>
                <a:lnTo>
                  <a:pt x="54102" y="326669"/>
                </a:lnTo>
                <a:lnTo>
                  <a:pt x="65735" y="331622"/>
                </a:lnTo>
                <a:lnTo>
                  <a:pt x="76327" y="332955"/>
                </a:lnTo>
                <a:lnTo>
                  <a:pt x="97040" y="327888"/>
                </a:lnTo>
                <a:lnTo>
                  <a:pt x="118554" y="313766"/>
                </a:lnTo>
                <a:lnTo>
                  <a:pt x="140322" y="292227"/>
                </a:lnTo>
                <a:lnTo>
                  <a:pt x="161721" y="264871"/>
                </a:lnTo>
                <a:lnTo>
                  <a:pt x="158343" y="276136"/>
                </a:lnTo>
                <a:lnTo>
                  <a:pt x="155740" y="286219"/>
                </a:lnTo>
                <a:lnTo>
                  <a:pt x="154063" y="294932"/>
                </a:lnTo>
                <a:lnTo>
                  <a:pt x="153479" y="302006"/>
                </a:lnTo>
                <a:lnTo>
                  <a:pt x="156819" y="315887"/>
                </a:lnTo>
                <a:lnTo>
                  <a:pt x="165341" y="325526"/>
                </a:lnTo>
                <a:lnTo>
                  <a:pt x="176796" y="331127"/>
                </a:lnTo>
                <a:lnTo>
                  <a:pt x="188950" y="332943"/>
                </a:lnTo>
                <a:lnTo>
                  <a:pt x="220357" y="322376"/>
                </a:lnTo>
                <a:lnTo>
                  <a:pt x="254393" y="293954"/>
                </a:lnTo>
                <a:lnTo>
                  <a:pt x="288340" y="252603"/>
                </a:lnTo>
                <a:lnTo>
                  <a:pt x="319481" y="203250"/>
                </a:lnTo>
                <a:lnTo>
                  <a:pt x="345084" y="150837"/>
                </a:lnTo>
                <a:lnTo>
                  <a:pt x="362445" y="100291"/>
                </a:lnTo>
                <a:lnTo>
                  <a:pt x="368833" y="56527"/>
                </a:lnTo>
                <a:close/>
              </a:path>
              <a:path w="557530" h="333375">
                <a:moveTo>
                  <a:pt x="557390" y="235153"/>
                </a:moveTo>
                <a:lnTo>
                  <a:pt x="552018" y="230212"/>
                </a:lnTo>
                <a:lnTo>
                  <a:pt x="537616" y="255663"/>
                </a:lnTo>
                <a:lnTo>
                  <a:pt x="520611" y="276669"/>
                </a:lnTo>
                <a:lnTo>
                  <a:pt x="503224" y="290957"/>
                </a:lnTo>
                <a:lnTo>
                  <a:pt x="487654" y="296214"/>
                </a:lnTo>
                <a:lnTo>
                  <a:pt x="480644" y="296214"/>
                </a:lnTo>
                <a:lnTo>
                  <a:pt x="475284" y="291680"/>
                </a:lnTo>
                <a:lnTo>
                  <a:pt x="475284" y="280543"/>
                </a:lnTo>
                <a:lnTo>
                  <a:pt x="478053" y="264782"/>
                </a:lnTo>
                <a:lnTo>
                  <a:pt x="484149" y="247904"/>
                </a:lnTo>
                <a:lnTo>
                  <a:pt x="490258" y="230022"/>
                </a:lnTo>
                <a:lnTo>
                  <a:pt x="493026" y="211239"/>
                </a:lnTo>
                <a:lnTo>
                  <a:pt x="491451" y="198856"/>
                </a:lnTo>
                <a:lnTo>
                  <a:pt x="491312" y="197777"/>
                </a:lnTo>
                <a:lnTo>
                  <a:pt x="485851" y="185864"/>
                </a:lnTo>
                <a:lnTo>
                  <a:pt x="476135" y="177355"/>
                </a:lnTo>
                <a:lnTo>
                  <a:pt x="461670" y="174104"/>
                </a:lnTo>
                <a:lnTo>
                  <a:pt x="435813" y="182854"/>
                </a:lnTo>
                <a:lnTo>
                  <a:pt x="413296" y="206336"/>
                </a:lnTo>
                <a:lnTo>
                  <a:pt x="394017" y="240411"/>
                </a:lnTo>
                <a:lnTo>
                  <a:pt x="377913" y="280962"/>
                </a:lnTo>
                <a:lnTo>
                  <a:pt x="377494" y="277241"/>
                </a:lnTo>
                <a:lnTo>
                  <a:pt x="377088" y="273126"/>
                </a:lnTo>
                <a:lnTo>
                  <a:pt x="377190" y="264782"/>
                </a:lnTo>
                <a:lnTo>
                  <a:pt x="378015" y="248259"/>
                </a:lnTo>
                <a:lnTo>
                  <a:pt x="385622" y="205498"/>
                </a:lnTo>
                <a:lnTo>
                  <a:pt x="410400" y="169570"/>
                </a:lnTo>
                <a:lnTo>
                  <a:pt x="427723" y="154139"/>
                </a:lnTo>
                <a:lnTo>
                  <a:pt x="458050" y="110477"/>
                </a:lnTo>
                <a:lnTo>
                  <a:pt x="479259" y="65100"/>
                </a:lnTo>
                <a:lnTo>
                  <a:pt x="485622" y="35890"/>
                </a:lnTo>
                <a:lnTo>
                  <a:pt x="487248" y="28473"/>
                </a:lnTo>
                <a:lnTo>
                  <a:pt x="486511" y="19710"/>
                </a:lnTo>
                <a:lnTo>
                  <a:pt x="484149" y="11303"/>
                </a:lnTo>
                <a:lnTo>
                  <a:pt x="479933" y="4978"/>
                </a:lnTo>
                <a:lnTo>
                  <a:pt x="473621" y="2476"/>
                </a:lnTo>
                <a:lnTo>
                  <a:pt x="473214" y="2755"/>
                </a:lnTo>
                <a:lnTo>
                  <a:pt x="473214" y="36715"/>
                </a:lnTo>
                <a:lnTo>
                  <a:pt x="473214" y="39192"/>
                </a:lnTo>
                <a:lnTo>
                  <a:pt x="466750" y="64147"/>
                </a:lnTo>
                <a:lnTo>
                  <a:pt x="449694" y="100825"/>
                </a:lnTo>
                <a:lnTo>
                  <a:pt x="425513" y="139280"/>
                </a:lnTo>
                <a:lnTo>
                  <a:pt x="397713" y="169570"/>
                </a:lnTo>
                <a:lnTo>
                  <a:pt x="416788" y="120307"/>
                </a:lnTo>
                <a:lnTo>
                  <a:pt x="439280" y="77520"/>
                </a:lnTo>
                <a:lnTo>
                  <a:pt x="459435" y="47332"/>
                </a:lnTo>
                <a:lnTo>
                  <a:pt x="471563" y="35890"/>
                </a:lnTo>
                <a:lnTo>
                  <a:pt x="472795" y="35890"/>
                </a:lnTo>
                <a:lnTo>
                  <a:pt x="473214" y="36715"/>
                </a:lnTo>
                <a:lnTo>
                  <a:pt x="473214" y="2755"/>
                </a:lnTo>
                <a:lnTo>
                  <a:pt x="425691" y="54279"/>
                </a:lnTo>
                <a:lnTo>
                  <a:pt x="398487" y="106603"/>
                </a:lnTo>
                <a:lnTo>
                  <a:pt x="374269" y="165481"/>
                </a:lnTo>
                <a:lnTo>
                  <a:pt x="356908" y="222656"/>
                </a:lnTo>
                <a:lnTo>
                  <a:pt x="350266" y="269824"/>
                </a:lnTo>
                <a:lnTo>
                  <a:pt x="351459" y="285750"/>
                </a:lnTo>
                <a:lnTo>
                  <a:pt x="354863" y="299466"/>
                </a:lnTo>
                <a:lnTo>
                  <a:pt x="360197" y="309092"/>
                </a:lnTo>
                <a:lnTo>
                  <a:pt x="367182" y="312724"/>
                </a:lnTo>
                <a:lnTo>
                  <a:pt x="383806" y="294932"/>
                </a:lnTo>
                <a:lnTo>
                  <a:pt x="389763" y="280962"/>
                </a:lnTo>
                <a:lnTo>
                  <a:pt x="400494" y="255790"/>
                </a:lnTo>
                <a:lnTo>
                  <a:pt x="420446" y="216649"/>
                </a:lnTo>
                <a:lnTo>
                  <a:pt x="446811" y="198856"/>
                </a:lnTo>
                <a:lnTo>
                  <a:pt x="455472" y="198856"/>
                </a:lnTo>
                <a:lnTo>
                  <a:pt x="462483" y="204216"/>
                </a:lnTo>
                <a:lnTo>
                  <a:pt x="462483" y="218655"/>
                </a:lnTo>
                <a:lnTo>
                  <a:pt x="460489" y="234315"/>
                </a:lnTo>
                <a:lnTo>
                  <a:pt x="456095" y="250736"/>
                </a:lnTo>
                <a:lnTo>
                  <a:pt x="451700" y="266700"/>
                </a:lnTo>
                <a:lnTo>
                  <a:pt x="449707" y="280962"/>
                </a:lnTo>
                <a:lnTo>
                  <a:pt x="451485" y="291274"/>
                </a:lnTo>
                <a:lnTo>
                  <a:pt x="456819" y="299516"/>
                </a:lnTo>
                <a:lnTo>
                  <a:pt x="465721" y="304977"/>
                </a:lnTo>
                <a:lnTo>
                  <a:pt x="478167" y="306946"/>
                </a:lnTo>
                <a:lnTo>
                  <a:pt x="501510" y="301409"/>
                </a:lnTo>
                <a:lnTo>
                  <a:pt x="508927" y="296214"/>
                </a:lnTo>
                <a:lnTo>
                  <a:pt x="523189" y="286219"/>
                </a:lnTo>
                <a:lnTo>
                  <a:pt x="542163" y="263436"/>
                </a:lnTo>
                <a:lnTo>
                  <a:pt x="557390" y="235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2" name="bg object 182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1232457" y="3997698"/>
            <a:ext cx="202988" cy="160904"/>
          </a:xfrm>
          <a:prstGeom prst="rect">
            <a:avLst/>
          </a:prstGeom>
        </p:spPr>
      </p:pic>
      <p:sp>
        <p:nvSpPr>
          <p:cNvPr id="183" name="bg object 183"/>
          <p:cNvSpPr/>
          <p:nvPr/>
        </p:nvSpPr>
        <p:spPr>
          <a:xfrm>
            <a:off x="1421815" y="3842153"/>
            <a:ext cx="459740" cy="316230"/>
          </a:xfrm>
          <a:custGeom>
            <a:avLst/>
            <a:gdLst/>
            <a:ahLst/>
            <a:cxnLst/>
            <a:rect l="l" t="t" r="r" b="b"/>
            <a:pathLst>
              <a:path w="459739" h="316229">
                <a:moveTo>
                  <a:pt x="132435" y="234353"/>
                </a:moveTo>
                <a:lnTo>
                  <a:pt x="127076" y="230225"/>
                </a:lnTo>
                <a:lnTo>
                  <a:pt x="109943" y="259524"/>
                </a:lnTo>
                <a:lnTo>
                  <a:pt x="90665" y="281736"/>
                </a:lnTo>
                <a:lnTo>
                  <a:pt x="69977" y="295846"/>
                </a:lnTo>
                <a:lnTo>
                  <a:pt x="48679" y="300774"/>
                </a:lnTo>
                <a:lnTo>
                  <a:pt x="38112" y="298983"/>
                </a:lnTo>
                <a:lnTo>
                  <a:pt x="30949" y="293243"/>
                </a:lnTo>
                <a:lnTo>
                  <a:pt x="26873" y="283019"/>
                </a:lnTo>
                <a:lnTo>
                  <a:pt x="25590" y="267766"/>
                </a:lnTo>
                <a:lnTo>
                  <a:pt x="27330" y="245465"/>
                </a:lnTo>
                <a:lnTo>
                  <a:pt x="32131" y="222796"/>
                </a:lnTo>
                <a:lnTo>
                  <a:pt x="39331" y="200113"/>
                </a:lnTo>
                <a:lnTo>
                  <a:pt x="48272" y="177825"/>
                </a:lnTo>
                <a:lnTo>
                  <a:pt x="54470" y="177825"/>
                </a:lnTo>
                <a:lnTo>
                  <a:pt x="69405" y="177507"/>
                </a:lnTo>
                <a:lnTo>
                  <a:pt x="86436" y="176580"/>
                </a:lnTo>
                <a:lnTo>
                  <a:pt x="105625" y="175031"/>
                </a:lnTo>
                <a:lnTo>
                  <a:pt x="127076" y="172872"/>
                </a:lnTo>
                <a:lnTo>
                  <a:pt x="127076" y="165442"/>
                </a:lnTo>
                <a:lnTo>
                  <a:pt x="111709" y="166700"/>
                </a:lnTo>
                <a:lnTo>
                  <a:pt x="96647" y="167462"/>
                </a:lnTo>
                <a:lnTo>
                  <a:pt x="82054" y="167830"/>
                </a:lnTo>
                <a:lnTo>
                  <a:pt x="52819" y="167932"/>
                </a:lnTo>
                <a:lnTo>
                  <a:pt x="71488" y="131660"/>
                </a:lnTo>
                <a:lnTo>
                  <a:pt x="89217" y="100266"/>
                </a:lnTo>
                <a:lnTo>
                  <a:pt x="102476" y="75679"/>
                </a:lnTo>
                <a:lnTo>
                  <a:pt x="107683" y="59829"/>
                </a:lnTo>
                <a:lnTo>
                  <a:pt x="107683" y="54051"/>
                </a:lnTo>
                <a:lnTo>
                  <a:pt x="103149" y="50761"/>
                </a:lnTo>
                <a:lnTo>
                  <a:pt x="99021" y="50761"/>
                </a:lnTo>
                <a:lnTo>
                  <a:pt x="83908" y="60515"/>
                </a:lnTo>
                <a:lnTo>
                  <a:pt x="65443" y="86448"/>
                </a:lnTo>
                <a:lnTo>
                  <a:pt x="45821" y="123507"/>
                </a:lnTo>
                <a:lnTo>
                  <a:pt x="27228" y="166687"/>
                </a:lnTo>
                <a:lnTo>
                  <a:pt x="19392" y="166281"/>
                </a:lnTo>
                <a:lnTo>
                  <a:pt x="13208" y="165455"/>
                </a:lnTo>
                <a:lnTo>
                  <a:pt x="9080" y="165036"/>
                </a:lnTo>
                <a:lnTo>
                  <a:pt x="9080" y="172466"/>
                </a:lnTo>
                <a:lnTo>
                  <a:pt x="13627" y="174117"/>
                </a:lnTo>
                <a:lnTo>
                  <a:pt x="23939" y="175768"/>
                </a:lnTo>
                <a:lnTo>
                  <a:pt x="14274" y="203708"/>
                </a:lnTo>
                <a:lnTo>
                  <a:pt x="6705" y="230428"/>
                </a:lnTo>
                <a:lnTo>
                  <a:pt x="1778" y="254673"/>
                </a:lnTo>
                <a:lnTo>
                  <a:pt x="0" y="275196"/>
                </a:lnTo>
                <a:lnTo>
                  <a:pt x="2374" y="293065"/>
                </a:lnTo>
                <a:lnTo>
                  <a:pt x="9385" y="305828"/>
                </a:lnTo>
                <a:lnTo>
                  <a:pt x="20891" y="313486"/>
                </a:lnTo>
                <a:lnTo>
                  <a:pt x="36728" y="316039"/>
                </a:lnTo>
                <a:lnTo>
                  <a:pt x="65252" y="309829"/>
                </a:lnTo>
                <a:lnTo>
                  <a:pt x="91694" y="292684"/>
                </a:lnTo>
                <a:lnTo>
                  <a:pt x="114579" y="266788"/>
                </a:lnTo>
                <a:lnTo>
                  <a:pt x="132435" y="234353"/>
                </a:lnTo>
                <a:close/>
              </a:path>
              <a:path w="459739" h="316229">
                <a:moveTo>
                  <a:pt x="459600" y="4127"/>
                </a:moveTo>
                <a:lnTo>
                  <a:pt x="455879" y="0"/>
                </a:lnTo>
                <a:lnTo>
                  <a:pt x="451345" y="0"/>
                </a:lnTo>
                <a:lnTo>
                  <a:pt x="431939" y="16332"/>
                </a:lnTo>
                <a:lnTo>
                  <a:pt x="409105" y="58229"/>
                </a:lnTo>
                <a:lnTo>
                  <a:pt x="384797" y="115049"/>
                </a:lnTo>
                <a:lnTo>
                  <a:pt x="360984" y="176174"/>
                </a:lnTo>
                <a:lnTo>
                  <a:pt x="339064" y="222961"/>
                </a:lnTo>
                <a:lnTo>
                  <a:pt x="314883" y="258737"/>
                </a:lnTo>
                <a:lnTo>
                  <a:pt x="291490" y="281584"/>
                </a:lnTo>
                <a:lnTo>
                  <a:pt x="271881" y="289623"/>
                </a:lnTo>
                <a:lnTo>
                  <a:pt x="262801" y="289623"/>
                </a:lnTo>
                <a:lnTo>
                  <a:pt x="257022" y="282194"/>
                </a:lnTo>
                <a:lnTo>
                  <a:pt x="257022" y="269824"/>
                </a:lnTo>
                <a:lnTo>
                  <a:pt x="263842" y="239395"/>
                </a:lnTo>
                <a:lnTo>
                  <a:pt x="282194" y="203454"/>
                </a:lnTo>
                <a:lnTo>
                  <a:pt x="308889" y="173456"/>
                </a:lnTo>
                <a:lnTo>
                  <a:pt x="340779" y="160896"/>
                </a:lnTo>
                <a:lnTo>
                  <a:pt x="348195" y="160896"/>
                </a:lnTo>
                <a:lnTo>
                  <a:pt x="353568" y="162966"/>
                </a:lnTo>
                <a:lnTo>
                  <a:pt x="356438" y="167093"/>
                </a:lnTo>
                <a:lnTo>
                  <a:pt x="357276" y="163385"/>
                </a:lnTo>
                <a:lnTo>
                  <a:pt x="357276" y="152654"/>
                </a:lnTo>
                <a:lnTo>
                  <a:pt x="350672" y="148526"/>
                </a:lnTo>
                <a:lnTo>
                  <a:pt x="339128" y="148526"/>
                </a:lnTo>
                <a:lnTo>
                  <a:pt x="300202" y="161810"/>
                </a:lnTo>
                <a:lnTo>
                  <a:pt x="264452" y="194475"/>
                </a:lnTo>
                <a:lnTo>
                  <a:pt x="238290" y="235724"/>
                </a:lnTo>
                <a:lnTo>
                  <a:pt x="228142" y="274777"/>
                </a:lnTo>
                <a:lnTo>
                  <a:pt x="231000" y="290461"/>
                </a:lnTo>
                <a:lnTo>
                  <a:pt x="238353" y="301231"/>
                </a:lnTo>
                <a:lnTo>
                  <a:pt x="248335" y="307428"/>
                </a:lnTo>
                <a:lnTo>
                  <a:pt x="259092" y="309422"/>
                </a:lnTo>
                <a:lnTo>
                  <a:pt x="279082" y="303644"/>
                </a:lnTo>
                <a:lnTo>
                  <a:pt x="300545" y="287616"/>
                </a:lnTo>
                <a:lnTo>
                  <a:pt x="322326" y="263309"/>
                </a:lnTo>
                <a:lnTo>
                  <a:pt x="343242" y="232689"/>
                </a:lnTo>
                <a:lnTo>
                  <a:pt x="339928" y="246253"/>
                </a:lnTo>
                <a:lnTo>
                  <a:pt x="337477" y="258318"/>
                </a:lnTo>
                <a:lnTo>
                  <a:pt x="335940" y="268605"/>
                </a:lnTo>
                <a:lnTo>
                  <a:pt x="335407" y="276834"/>
                </a:lnTo>
                <a:lnTo>
                  <a:pt x="336765" y="287756"/>
                </a:lnTo>
                <a:lnTo>
                  <a:pt x="341287" y="297713"/>
                </a:lnTo>
                <a:lnTo>
                  <a:pt x="349681" y="304965"/>
                </a:lnTo>
                <a:lnTo>
                  <a:pt x="362635" y="307771"/>
                </a:lnTo>
                <a:lnTo>
                  <a:pt x="384721" y="302209"/>
                </a:lnTo>
                <a:lnTo>
                  <a:pt x="407136" y="286791"/>
                </a:lnTo>
                <a:lnTo>
                  <a:pt x="427329" y="263385"/>
                </a:lnTo>
                <a:lnTo>
                  <a:pt x="442671" y="233921"/>
                </a:lnTo>
                <a:lnTo>
                  <a:pt x="437730" y="230212"/>
                </a:lnTo>
                <a:lnTo>
                  <a:pt x="422871" y="255587"/>
                </a:lnTo>
                <a:lnTo>
                  <a:pt x="405803" y="274815"/>
                </a:lnTo>
                <a:lnTo>
                  <a:pt x="388823" y="287007"/>
                </a:lnTo>
                <a:lnTo>
                  <a:pt x="374192" y="291274"/>
                </a:lnTo>
                <a:lnTo>
                  <a:pt x="364705" y="291274"/>
                </a:lnTo>
                <a:lnTo>
                  <a:pt x="364705" y="268173"/>
                </a:lnTo>
                <a:lnTo>
                  <a:pt x="371729" y="222453"/>
                </a:lnTo>
                <a:lnTo>
                  <a:pt x="389305" y="170573"/>
                </a:lnTo>
                <a:lnTo>
                  <a:pt x="412153" y="117944"/>
                </a:lnTo>
                <a:lnTo>
                  <a:pt x="435000" y="69951"/>
                </a:lnTo>
                <a:lnTo>
                  <a:pt x="452564" y="32004"/>
                </a:lnTo>
                <a:lnTo>
                  <a:pt x="459600" y="9499"/>
                </a:lnTo>
                <a:lnTo>
                  <a:pt x="459600" y="4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4" name="bg object 184"/>
          <p:cNvPicPr/>
          <p:nvPr/>
        </p:nvPicPr>
        <p:blipFill>
          <a:blip r:embed="rId125" cstate="print"/>
          <a:stretch>
            <a:fillRect/>
          </a:stretch>
        </p:blipFill>
        <p:spPr>
          <a:xfrm>
            <a:off x="1847172" y="3993975"/>
            <a:ext cx="185239" cy="158424"/>
          </a:xfrm>
          <a:prstGeom prst="rect">
            <a:avLst/>
          </a:prstGeom>
        </p:spPr>
      </p:pic>
      <p:sp>
        <p:nvSpPr>
          <p:cNvPr id="185" name="bg object 185"/>
          <p:cNvSpPr/>
          <p:nvPr/>
        </p:nvSpPr>
        <p:spPr>
          <a:xfrm>
            <a:off x="2132662" y="3844624"/>
            <a:ext cx="329565" cy="313690"/>
          </a:xfrm>
          <a:custGeom>
            <a:avLst/>
            <a:gdLst/>
            <a:ahLst/>
            <a:cxnLst/>
            <a:rect l="l" t="t" r="r" b="b"/>
            <a:pathLst>
              <a:path w="329564" h="313689">
                <a:moveTo>
                  <a:pt x="168733" y="169563"/>
                </a:moveTo>
                <a:lnTo>
                  <a:pt x="92819" y="169563"/>
                </a:lnTo>
                <a:lnTo>
                  <a:pt x="104326" y="169171"/>
                </a:lnTo>
                <a:lnTo>
                  <a:pt x="116799" y="167967"/>
                </a:lnTo>
                <a:lnTo>
                  <a:pt x="130588" y="165910"/>
                </a:lnTo>
                <a:lnTo>
                  <a:pt x="146042" y="162961"/>
                </a:lnTo>
                <a:lnTo>
                  <a:pt x="170221" y="104429"/>
                </a:lnTo>
                <a:lnTo>
                  <a:pt x="197458" y="52085"/>
                </a:lnTo>
                <a:lnTo>
                  <a:pt x="223843" y="14439"/>
                </a:lnTo>
                <a:lnTo>
                  <a:pt x="245471" y="0"/>
                </a:lnTo>
                <a:lnTo>
                  <a:pt x="251777" y="2495"/>
                </a:lnTo>
                <a:lnTo>
                  <a:pt x="255994" y="8819"/>
                </a:lnTo>
                <a:lnTo>
                  <a:pt x="258354" y="17232"/>
                </a:lnTo>
                <a:lnTo>
                  <a:pt x="259090" y="25993"/>
                </a:lnTo>
                <a:lnTo>
                  <a:pt x="257530" y="33416"/>
                </a:lnTo>
                <a:lnTo>
                  <a:pt x="243406" y="33416"/>
                </a:lnTo>
                <a:lnTo>
                  <a:pt x="232064" y="42529"/>
                </a:lnTo>
                <a:lnTo>
                  <a:pt x="213603" y="67612"/>
                </a:lnTo>
                <a:lnTo>
                  <a:pt x="192819" y="105302"/>
                </a:lnTo>
                <a:lnTo>
                  <a:pt x="174507" y="152237"/>
                </a:lnTo>
                <a:lnTo>
                  <a:pt x="188218" y="152237"/>
                </a:lnTo>
                <a:lnTo>
                  <a:pt x="169149" y="168336"/>
                </a:lnTo>
                <a:lnTo>
                  <a:pt x="168733" y="169563"/>
                </a:lnTo>
                <a:close/>
              </a:path>
              <a:path w="329564" h="313689">
                <a:moveTo>
                  <a:pt x="188218" y="152237"/>
                </a:moveTo>
                <a:lnTo>
                  <a:pt x="174507" y="152237"/>
                </a:lnTo>
                <a:lnTo>
                  <a:pt x="201545" y="124266"/>
                </a:lnTo>
                <a:lnTo>
                  <a:pt x="224017" y="90919"/>
                </a:lnTo>
                <a:lnTo>
                  <a:pt x="239371" y="59351"/>
                </a:lnTo>
                <a:lnTo>
                  <a:pt x="245056" y="36717"/>
                </a:lnTo>
                <a:lnTo>
                  <a:pt x="245056" y="34238"/>
                </a:lnTo>
                <a:lnTo>
                  <a:pt x="244642" y="33416"/>
                </a:lnTo>
                <a:lnTo>
                  <a:pt x="257530" y="33416"/>
                </a:lnTo>
                <a:lnTo>
                  <a:pt x="251883" y="60301"/>
                </a:lnTo>
                <a:lnTo>
                  <a:pt x="232376" y="100567"/>
                </a:lnTo>
                <a:lnTo>
                  <a:pt x="203741" y="139131"/>
                </a:lnTo>
                <a:lnTo>
                  <a:pt x="188218" y="152237"/>
                </a:lnTo>
                <a:close/>
              </a:path>
              <a:path w="329564" h="313689">
                <a:moveTo>
                  <a:pt x="56206" y="158823"/>
                </a:moveTo>
                <a:lnTo>
                  <a:pt x="29286" y="158823"/>
                </a:lnTo>
                <a:lnTo>
                  <a:pt x="47550" y="116483"/>
                </a:lnTo>
                <a:lnTo>
                  <a:pt x="66470" y="81260"/>
                </a:lnTo>
                <a:lnTo>
                  <a:pt x="84231" y="57177"/>
                </a:lnTo>
                <a:lnTo>
                  <a:pt x="99014" y="48255"/>
                </a:lnTo>
                <a:lnTo>
                  <a:pt x="103144" y="48255"/>
                </a:lnTo>
                <a:lnTo>
                  <a:pt x="107681" y="51556"/>
                </a:lnTo>
                <a:lnTo>
                  <a:pt x="107681" y="57329"/>
                </a:lnTo>
                <a:lnTo>
                  <a:pt x="102472" y="73174"/>
                </a:lnTo>
                <a:lnTo>
                  <a:pt x="89218" y="97760"/>
                </a:lnTo>
                <a:lnTo>
                  <a:pt x="71477" y="129155"/>
                </a:lnTo>
                <a:lnTo>
                  <a:pt x="56206" y="158823"/>
                </a:lnTo>
                <a:close/>
              </a:path>
              <a:path w="329564" h="313689">
                <a:moveTo>
                  <a:pt x="36717" y="313548"/>
                </a:moveTo>
                <a:lnTo>
                  <a:pt x="20885" y="310995"/>
                </a:lnTo>
                <a:lnTo>
                  <a:pt x="9385" y="303335"/>
                </a:lnTo>
                <a:lnTo>
                  <a:pt x="2372" y="290570"/>
                </a:lnTo>
                <a:lnTo>
                  <a:pt x="0" y="272700"/>
                </a:lnTo>
                <a:lnTo>
                  <a:pt x="2088" y="251336"/>
                </a:lnTo>
                <a:lnTo>
                  <a:pt x="7734" y="225254"/>
                </a:lnTo>
                <a:lnTo>
                  <a:pt x="16011" y="196696"/>
                </a:lnTo>
                <a:lnTo>
                  <a:pt x="25993" y="167905"/>
                </a:lnTo>
                <a:lnTo>
                  <a:pt x="20627" y="167076"/>
                </a:lnTo>
                <a:lnTo>
                  <a:pt x="15683" y="163775"/>
                </a:lnTo>
                <a:lnTo>
                  <a:pt x="11138" y="162124"/>
                </a:lnTo>
                <a:lnTo>
                  <a:pt x="11138" y="154701"/>
                </a:lnTo>
                <a:lnTo>
                  <a:pt x="15269" y="155115"/>
                </a:lnTo>
                <a:lnTo>
                  <a:pt x="21448" y="158409"/>
                </a:lnTo>
                <a:lnTo>
                  <a:pt x="29286" y="158823"/>
                </a:lnTo>
                <a:lnTo>
                  <a:pt x="56206" y="158823"/>
                </a:lnTo>
                <a:lnTo>
                  <a:pt x="52808" y="165425"/>
                </a:lnTo>
                <a:lnTo>
                  <a:pt x="62829" y="167125"/>
                </a:lnTo>
                <a:lnTo>
                  <a:pt x="72658" y="168430"/>
                </a:lnTo>
                <a:lnTo>
                  <a:pt x="82564" y="169268"/>
                </a:lnTo>
                <a:lnTo>
                  <a:pt x="92819" y="169563"/>
                </a:lnTo>
                <a:lnTo>
                  <a:pt x="168733" y="169563"/>
                </a:lnTo>
                <a:lnTo>
                  <a:pt x="167192" y="174108"/>
                </a:lnTo>
                <a:lnTo>
                  <a:pt x="141505" y="174108"/>
                </a:lnTo>
                <a:lnTo>
                  <a:pt x="135417" y="175352"/>
                </a:lnTo>
                <a:lnTo>
                  <a:pt x="48263" y="175352"/>
                </a:lnTo>
                <a:lnTo>
                  <a:pt x="39322" y="197645"/>
                </a:lnTo>
                <a:lnTo>
                  <a:pt x="32121" y="220323"/>
                </a:lnTo>
                <a:lnTo>
                  <a:pt x="27318" y="243001"/>
                </a:lnTo>
                <a:lnTo>
                  <a:pt x="25570" y="265293"/>
                </a:lnTo>
                <a:lnTo>
                  <a:pt x="26860" y="280546"/>
                </a:lnTo>
                <a:lnTo>
                  <a:pt x="30934" y="290771"/>
                </a:lnTo>
                <a:lnTo>
                  <a:pt x="38101" y="296510"/>
                </a:lnTo>
                <a:lnTo>
                  <a:pt x="48670" y="298303"/>
                </a:lnTo>
                <a:lnTo>
                  <a:pt x="80391" y="298303"/>
                </a:lnTo>
                <a:lnTo>
                  <a:pt x="61394" y="308907"/>
                </a:lnTo>
                <a:lnTo>
                  <a:pt x="36717" y="313548"/>
                </a:lnTo>
                <a:close/>
              </a:path>
              <a:path w="329564" h="313689">
                <a:moveTo>
                  <a:pt x="161614" y="278489"/>
                </a:moveTo>
                <a:lnTo>
                  <a:pt x="149757" y="278489"/>
                </a:lnTo>
                <a:lnTo>
                  <a:pt x="165861" y="237947"/>
                </a:lnTo>
                <a:lnTo>
                  <a:pt x="185137" y="203866"/>
                </a:lnTo>
                <a:lnTo>
                  <a:pt x="207661" y="180384"/>
                </a:lnTo>
                <a:lnTo>
                  <a:pt x="233511" y="171637"/>
                </a:lnTo>
                <a:lnTo>
                  <a:pt x="247984" y="174885"/>
                </a:lnTo>
                <a:lnTo>
                  <a:pt x="257700" y="183394"/>
                </a:lnTo>
                <a:lnTo>
                  <a:pt x="263162" y="195308"/>
                </a:lnTo>
                <a:lnTo>
                  <a:pt x="263297" y="196378"/>
                </a:lnTo>
                <a:lnTo>
                  <a:pt x="218664" y="196378"/>
                </a:lnTo>
                <a:lnTo>
                  <a:pt x="192297" y="214170"/>
                </a:lnTo>
                <a:lnTo>
                  <a:pt x="172352" y="253313"/>
                </a:lnTo>
                <a:lnTo>
                  <a:pt x="161614" y="278489"/>
                </a:lnTo>
                <a:close/>
              </a:path>
              <a:path w="329564" h="313689">
                <a:moveTo>
                  <a:pt x="80391" y="298303"/>
                </a:moveTo>
                <a:lnTo>
                  <a:pt x="48670" y="298303"/>
                </a:lnTo>
                <a:lnTo>
                  <a:pt x="69967" y="293372"/>
                </a:lnTo>
                <a:lnTo>
                  <a:pt x="90647" y="279273"/>
                </a:lnTo>
                <a:lnTo>
                  <a:pt x="109935" y="257053"/>
                </a:lnTo>
                <a:lnTo>
                  <a:pt x="127057" y="227754"/>
                </a:lnTo>
                <a:lnTo>
                  <a:pt x="130006" y="214170"/>
                </a:lnTo>
                <a:lnTo>
                  <a:pt x="133077" y="201744"/>
                </a:lnTo>
                <a:lnTo>
                  <a:pt x="136811" y="188637"/>
                </a:lnTo>
                <a:lnTo>
                  <a:pt x="141505" y="174108"/>
                </a:lnTo>
                <a:lnTo>
                  <a:pt x="167192" y="174108"/>
                </a:lnTo>
                <a:lnTo>
                  <a:pt x="161640" y="190492"/>
                </a:lnTo>
                <a:lnTo>
                  <a:pt x="155172" y="217174"/>
                </a:lnTo>
                <a:lnTo>
                  <a:pt x="150638" y="243468"/>
                </a:lnTo>
                <a:lnTo>
                  <a:pt x="150071" y="250422"/>
                </a:lnTo>
                <a:lnTo>
                  <a:pt x="123357" y="250422"/>
                </a:lnTo>
                <a:lnTo>
                  <a:pt x="105642" y="275951"/>
                </a:lnTo>
                <a:lnTo>
                  <a:pt x="84678" y="295910"/>
                </a:lnTo>
                <a:lnTo>
                  <a:pt x="80391" y="298303"/>
                </a:lnTo>
                <a:close/>
              </a:path>
              <a:path w="329564" h="313689">
                <a:moveTo>
                  <a:pt x="90762" y="179889"/>
                </a:moveTo>
                <a:lnTo>
                  <a:pt x="79598" y="179528"/>
                </a:lnTo>
                <a:lnTo>
                  <a:pt x="68896" y="178548"/>
                </a:lnTo>
                <a:lnTo>
                  <a:pt x="58503" y="177104"/>
                </a:lnTo>
                <a:lnTo>
                  <a:pt x="48263" y="175352"/>
                </a:lnTo>
                <a:lnTo>
                  <a:pt x="135417" y="175352"/>
                </a:lnTo>
                <a:lnTo>
                  <a:pt x="127716" y="176926"/>
                </a:lnTo>
                <a:lnTo>
                  <a:pt x="114740" y="178700"/>
                </a:lnTo>
                <a:lnTo>
                  <a:pt x="102460" y="179624"/>
                </a:lnTo>
                <a:lnTo>
                  <a:pt x="90762" y="179889"/>
                </a:lnTo>
                <a:close/>
              </a:path>
              <a:path w="329564" h="313689">
                <a:moveTo>
                  <a:pt x="250016" y="304475"/>
                </a:moveTo>
                <a:lnTo>
                  <a:pt x="221607" y="278074"/>
                </a:lnTo>
                <a:lnTo>
                  <a:pt x="223549" y="264222"/>
                </a:lnTo>
                <a:lnTo>
                  <a:pt x="227945" y="248260"/>
                </a:lnTo>
                <a:lnTo>
                  <a:pt x="232342" y="231834"/>
                </a:lnTo>
                <a:lnTo>
                  <a:pt x="234214" y="217174"/>
                </a:lnTo>
                <a:lnTo>
                  <a:pt x="234340" y="201744"/>
                </a:lnTo>
                <a:lnTo>
                  <a:pt x="227323" y="196378"/>
                </a:lnTo>
                <a:lnTo>
                  <a:pt x="263297" y="196378"/>
                </a:lnTo>
                <a:lnTo>
                  <a:pt x="264870" y="208769"/>
                </a:lnTo>
                <a:lnTo>
                  <a:pt x="262098" y="227547"/>
                </a:lnTo>
                <a:lnTo>
                  <a:pt x="256000" y="245434"/>
                </a:lnTo>
                <a:lnTo>
                  <a:pt x="249901" y="262315"/>
                </a:lnTo>
                <a:lnTo>
                  <a:pt x="247129" y="278074"/>
                </a:lnTo>
                <a:lnTo>
                  <a:pt x="247129" y="289213"/>
                </a:lnTo>
                <a:lnTo>
                  <a:pt x="252496" y="293750"/>
                </a:lnTo>
                <a:lnTo>
                  <a:pt x="280767" y="293750"/>
                </a:lnTo>
                <a:lnTo>
                  <a:pt x="273358" y="298944"/>
                </a:lnTo>
                <a:lnTo>
                  <a:pt x="250016" y="304475"/>
                </a:lnTo>
                <a:close/>
              </a:path>
              <a:path w="329564" h="313689">
                <a:moveTo>
                  <a:pt x="280767" y="293750"/>
                </a:moveTo>
                <a:lnTo>
                  <a:pt x="259504" y="293750"/>
                </a:lnTo>
                <a:lnTo>
                  <a:pt x="275074" y="288484"/>
                </a:lnTo>
                <a:lnTo>
                  <a:pt x="292460" y="274205"/>
                </a:lnTo>
                <a:lnTo>
                  <a:pt x="309458" y="253196"/>
                </a:lnTo>
                <a:lnTo>
                  <a:pt x="323866" y="227738"/>
                </a:lnTo>
                <a:lnTo>
                  <a:pt x="329232" y="232689"/>
                </a:lnTo>
                <a:lnTo>
                  <a:pt x="314012" y="260964"/>
                </a:lnTo>
                <a:lnTo>
                  <a:pt x="295039" y="283745"/>
                </a:lnTo>
                <a:lnTo>
                  <a:pt x="280767" y="293750"/>
                </a:lnTo>
                <a:close/>
              </a:path>
              <a:path w="329564" h="313689">
                <a:moveTo>
                  <a:pt x="139041" y="310247"/>
                </a:moveTo>
                <a:lnTo>
                  <a:pt x="132048" y="306618"/>
                </a:lnTo>
                <a:lnTo>
                  <a:pt x="126715" y="296994"/>
                </a:lnTo>
                <a:lnTo>
                  <a:pt x="123315" y="283270"/>
                </a:lnTo>
                <a:lnTo>
                  <a:pt x="122121" y="267342"/>
                </a:lnTo>
                <a:lnTo>
                  <a:pt x="122224" y="260964"/>
                </a:lnTo>
                <a:lnTo>
                  <a:pt x="122536" y="256618"/>
                </a:lnTo>
                <a:lnTo>
                  <a:pt x="123357" y="250422"/>
                </a:lnTo>
                <a:lnTo>
                  <a:pt x="150071" y="250422"/>
                </a:lnTo>
                <a:lnTo>
                  <a:pt x="148948" y="264222"/>
                </a:lnTo>
                <a:lnTo>
                  <a:pt x="148928" y="270651"/>
                </a:lnTo>
                <a:lnTo>
                  <a:pt x="149343" y="274773"/>
                </a:lnTo>
                <a:lnTo>
                  <a:pt x="149757" y="278489"/>
                </a:lnTo>
                <a:lnTo>
                  <a:pt x="161614" y="278489"/>
                </a:lnTo>
                <a:lnTo>
                  <a:pt x="155658" y="292455"/>
                </a:lnTo>
                <a:lnTo>
                  <a:pt x="139041" y="310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6" name="bg object 186"/>
          <p:cNvPicPr/>
          <p:nvPr/>
        </p:nvPicPr>
        <p:blipFill>
          <a:blip r:embed="rId126" cstate="print"/>
          <a:stretch>
            <a:fillRect/>
          </a:stretch>
        </p:blipFill>
        <p:spPr>
          <a:xfrm>
            <a:off x="2443317" y="3990674"/>
            <a:ext cx="317256" cy="264057"/>
          </a:xfrm>
          <a:prstGeom prst="rect">
            <a:avLst/>
          </a:prstGeom>
        </p:spPr>
      </p:pic>
      <p:sp>
        <p:nvSpPr>
          <p:cNvPr id="187" name="bg object 187"/>
          <p:cNvSpPr/>
          <p:nvPr/>
        </p:nvSpPr>
        <p:spPr>
          <a:xfrm>
            <a:off x="747598" y="4296673"/>
            <a:ext cx="1433195" cy="335915"/>
          </a:xfrm>
          <a:custGeom>
            <a:avLst/>
            <a:gdLst/>
            <a:ahLst/>
            <a:cxnLst/>
            <a:rect l="l" t="t" r="r" b="b"/>
            <a:pathLst>
              <a:path w="1433195" h="335914">
                <a:moveTo>
                  <a:pt x="243890" y="5638"/>
                </a:moveTo>
                <a:lnTo>
                  <a:pt x="192874" y="5638"/>
                </a:lnTo>
                <a:lnTo>
                  <a:pt x="192874" y="145338"/>
                </a:lnTo>
                <a:lnTo>
                  <a:pt x="51015" y="145338"/>
                </a:lnTo>
                <a:lnTo>
                  <a:pt x="51015" y="5638"/>
                </a:lnTo>
                <a:lnTo>
                  <a:pt x="0" y="5638"/>
                </a:lnTo>
                <a:lnTo>
                  <a:pt x="0" y="145338"/>
                </a:lnTo>
                <a:lnTo>
                  <a:pt x="0" y="184708"/>
                </a:lnTo>
                <a:lnTo>
                  <a:pt x="0" y="335838"/>
                </a:lnTo>
                <a:lnTo>
                  <a:pt x="51015" y="335838"/>
                </a:lnTo>
                <a:lnTo>
                  <a:pt x="51015" y="184708"/>
                </a:lnTo>
                <a:lnTo>
                  <a:pt x="192874" y="184708"/>
                </a:lnTo>
                <a:lnTo>
                  <a:pt x="192874" y="335838"/>
                </a:lnTo>
                <a:lnTo>
                  <a:pt x="243890" y="335838"/>
                </a:lnTo>
                <a:lnTo>
                  <a:pt x="243890" y="184708"/>
                </a:lnTo>
                <a:lnTo>
                  <a:pt x="243890" y="145338"/>
                </a:lnTo>
                <a:lnTo>
                  <a:pt x="243890" y="5638"/>
                </a:lnTo>
                <a:close/>
              </a:path>
              <a:path w="1433195" h="335914">
                <a:moveTo>
                  <a:pt x="535800" y="296468"/>
                </a:moveTo>
                <a:lnTo>
                  <a:pt x="392912" y="296468"/>
                </a:lnTo>
                <a:lnTo>
                  <a:pt x="392912" y="184708"/>
                </a:lnTo>
                <a:lnTo>
                  <a:pt x="520484" y="184708"/>
                </a:lnTo>
                <a:lnTo>
                  <a:pt x="520484" y="145338"/>
                </a:lnTo>
                <a:lnTo>
                  <a:pt x="392912" y="145338"/>
                </a:lnTo>
                <a:lnTo>
                  <a:pt x="392912" y="45008"/>
                </a:lnTo>
                <a:lnTo>
                  <a:pt x="531202" y="45008"/>
                </a:lnTo>
                <a:lnTo>
                  <a:pt x="531202" y="5638"/>
                </a:lnTo>
                <a:lnTo>
                  <a:pt x="341896" y="5638"/>
                </a:lnTo>
                <a:lnTo>
                  <a:pt x="341896" y="45008"/>
                </a:lnTo>
                <a:lnTo>
                  <a:pt x="341896" y="145338"/>
                </a:lnTo>
                <a:lnTo>
                  <a:pt x="341896" y="184708"/>
                </a:lnTo>
                <a:lnTo>
                  <a:pt x="341896" y="296468"/>
                </a:lnTo>
                <a:lnTo>
                  <a:pt x="341896" y="335838"/>
                </a:lnTo>
                <a:lnTo>
                  <a:pt x="535800" y="335838"/>
                </a:lnTo>
                <a:lnTo>
                  <a:pt x="535800" y="296468"/>
                </a:lnTo>
                <a:close/>
              </a:path>
              <a:path w="1433195" h="335914">
                <a:moveTo>
                  <a:pt x="897597" y="335254"/>
                </a:moveTo>
                <a:lnTo>
                  <a:pt x="862380" y="241871"/>
                </a:lnTo>
                <a:lnTo>
                  <a:pt x="847940" y="203593"/>
                </a:lnTo>
                <a:lnTo>
                  <a:pt x="796036" y="65989"/>
                </a:lnTo>
                <a:lnTo>
                  <a:pt x="796036" y="203593"/>
                </a:lnTo>
                <a:lnTo>
                  <a:pt x="696544" y="203593"/>
                </a:lnTo>
                <a:lnTo>
                  <a:pt x="748080" y="64300"/>
                </a:lnTo>
                <a:lnTo>
                  <a:pt x="796036" y="203593"/>
                </a:lnTo>
                <a:lnTo>
                  <a:pt x="796036" y="65989"/>
                </a:lnTo>
                <a:lnTo>
                  <a:pt x="795401" y="64300"/>
                </a:lnTo>
                <a:lnTo>
                  <a:pt x="773087" y="5105"/>
                </a:lnTo>
                <a:lnTo>
                  <a:pt x="728179" y="5105"/>
                </a:lnTo>
                <a:lnTo>
                  <a:pt x="593979" y="335254"/>
                </a:lnTo>
                <a:lnTo>
                  <a:pt x="647547" y="335254"/>
                </a:lnTo>
                <a:lnTo>
                  <a:pt x="682256" y="241871"/>
                </a:lnTo>
                <a:lnTo>
                  <a:pt x="808799" y="241871"/>
                </a:lnTo>
                <a:lnTo>
                  <a:pt x="841463" y="335254"/>
                </a:lnTo>
                <a:lnTo>
                  <a:pt x="897597" y="335254"/>
                </a:lnTo>
                <a:close/>
              </a:path>
              <a:path w="1433195" h="335914">
                <a:moveTo>
                  <a:pt x="1204277" y="335254"/>
                </a:moveTo>
                <a:lnTo>
                  <a:pt x="1097775" y="192887"/>
                </a:lnTo>
                <a:lnTo>
                  <a:pt x="1096619" y="191350"/>
                </a:lnTo>
                <a:lnTo>
                  <a:pt x="1138313" y="180327"/>
                </a:lnTo>
                <a:lnTo>
                  <a:pt x="1165377" y="159080"/>
                </a:lnTo>
                <a:lnTo>
                  <a:pt x="1168171" y="153593"/>
                </a:lnTo>
                <a:lnTo>
                  <a:pt x="1179995" y="130352"/>
                </a:lnTo>
                <a:lnTo>
                  <a:pt x="1184376" y="96951"/>
                </a:lnTo>
                <a:lnTo>
                  <a:pt x="1174788" y="51600"/>
                </a:lnTo>
                <a:lnTo>
                  <a:pt x="1168361" y="44399"/>
                </a:lnTo>
                <a:lnTo>
                  <a:pt x="1149743" y="23482"/>
                </a:lnTo>
                <a:lnTo>
                  <a:pt x="1132344" y="16332"/>
                </a:lnTo>
                <a:lnTo>
                  <a:pt x="1132344" y="96951"/>
                </a:lnTo>
                <a:lnTo>
                  <a:pt x="1129423" y="119354"/>
                </a:lnTo>
                <a:lnTo>
                  <a:pt x="1120089" y="137325"/>
                </a:lnTo>
                <a:lnTo>
                  <a:pt x="1103490" y="149263"/>
                </a:lnTo>
                <a:lnTo>
                  <a:pt x="1078763" y="153593"/>
                </a:lnTo>
                <a:lnTo>
                  <a:pt x="1013447" y="153593"/>
                </a:lnTo>
                <a:lnTo>
                  <a:pt x="1013447" y="44399"/>
                </a:lnTo>
                <a:lnTo>
                  <a:pt x="1078242" y="44399"/>
                </a:lnTo>
                <a:lnTo>
                  <a:pt x="1101763" y="47942"/>
                </a:lnTo>
                <a:lnTo>
                  <a:pt x="1118692" y="58242"/>
                </a:lnTo>
                <a:lnTo>
                  <a:pt x="1128915" y="74752"/>
                </a:lnTo>
                <a:lnTo>
                  <a:pt x="1132344" y="96951"/>
                </a:lnTo>
                <a:lnTo>
                  <a:pt x="1132344" y="16332"/>
                </a:lnTo>
                <a:lnTo>
                  <a:pt x="1114844" y="9131"/>
                </a:lnTo>
                <a:lnTo>
                  <a:pt x="1075690" y="5105"/>
                </a:lnTo>
                <a:lnTo>
                  <a:pt x="962418" y="5105"/>
                </a:lnTo>
                <a:lnTo>
                  <a:pt x="962418" y="335254"/>
                </a:lnTo>
                <a:lnTo>
                  <a:pt x="1013434" y="335254"/>
                </a:lnTo>
                <a:lnTo>
                  <a:pt x="1013434" y="192887"/>
                </a:lnTo>
                <a:lnTo>
                  <a:pt x="1037424" y="192887"/>
                </a:lnTo>
                <a:lnTo>
                  <a:pt x="1142542" y="335254"/>
                </a:lnTo>
                <a:lnTo>
                  <a:pt x="1204277" y="335254"/>
                </a:lnTo>
                <a:close/>
              </a:path>
              <a:path w="1433195" h="335914">
                <a:moveTo>
                  <a:pt x="1352283" y="285750"/>
                </a:moveTo>
                <a:lnTo>
                  <a:pt x="1301254" y="285750"/>
                </a:lnTo>
                <a:lnTo>
                  <a:pt x="1301254" y="335254"/>
                </a:lnTo>
                <a:lnTo>
                  <a:pt x="1352283" y="335254"/>
                </a:lnTo>
                <a:lnTo>
                  <a:pt x="1352283" y="285750"/>
                </a:lnTo>
                <a:close/>
              </a:path>
              <a:path w="1433195" h="335914">
                <a:moveTo>
                  <a:pt x="1432890" y="81648"/>
                </a:moveTo>
                <a:lnTo>
                  <a:pt x="1424127" y="39293"/>
                </a:lnTo>
                <a:lnTo>
                  <a:pt x="1424063" y="38963"/>
                </a:lnTo>
                <a:lnTo>
                  <a:pt x="1401254" y="14224"/>
                </a:lnTo>
                <a:lnTo>
                  <a:pt x="1370037" y="2781"/>
                </a:lnTo>
                <a:lnTo>
                  <a:pt x="1335938" y="0"/>
                </a:lnTo>
                <a:lnTo>
                  <a:pt x="1315694" y="1308"/>
                </a:lnTo>
                <a:lnTo>
                  <a:pt x="1293393" y="4775"/>
                </a:lnTo>
                <a:lnTo>
                  <a:pt x="1271574" y="9690"/>
                </a:lnTo>
                <a:lnTo>
                  <a:pt x="1252766" y="15303"/>
                </a:lnTo>
                <a:lnTo>
                  <a:pt x="1261960" y="57150"/>
                </a:lnTo>
                <a:lnTo>
                  <a:pt x="1278610" y="50482"/>
                </a:lnTo>
                <a:lnTo>
                  <a:pt x="1298752" y="44780"/>
                </a:lnTo>
                <a:lnTo>
                  <a:pt x="1318996" y="40792"/>
                </a:lnTo>
                <a:lnTo>
                  <a:pt x="1335938" y="39293"/>
                </a:lnTo>
                <a:lnTo>
                  <a:pt x="1358290" y="41668"/>
                </a:lnTo>
                <a:lnTo>
                  <a:pt x="1373124" y="49174"/>
                </a:lnTo>
                <a:lnTo>
                  <a:pt x="1381366" y="62331"/>
                </a:lnTo>
                <a:lnTo>
                  <a:pt x="1383906" y="81635"/>
                </a:lnTo>
                <a:lnTo>
                  <a:pt x="1371396" y="109855"/>
                </a:lnTo>
                <a:lnTo>
                  <a:pt x="1343850" y="132854"/>
                </a:lnTo>
                <a:lnTo>
                  <a:pt x="1316316" y="160362"/>
                </a:lnTo>
                <a:lnTo>
                  <a:pt x="1303794" y="202069"/>
                </a:lnTo>
                <a:lnTo>
                  <a:pt x="1303794" y="248500"/>
                </a:lnTo>
                <a:lnTo>
                  <a:pt x="1349730" y="248500"/>
                </a:lnTo>
                <a:lnTo>
                  <a:pt x="1349730" y="204622"/>
                </a:lnTo>
                <a:lnTo>
                  <a:pt x="1362722" y="172631"/>
                </a:lnTo>
                <a:lnTo>
                  <a:pt x="1391310" y="146964"/>
                </a:lnTo>
                <a:lnTo>
                  <a:pt x="1419898" y="119367"/>
                </a:lnTo>
                <a:lnTo>
                  <a:pt x="1432890" y="8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8" name="bg object 18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7962" y="4834961"/>
            <a:ext cx="130103" cy="101805"/>
          </a:xfrm>
          <a:prstGeom prst="rect">
            <a:avLst/>
          </a:prstGeom>
        </p:spPr>
      </p:pic>
      <p:pic>
        <p:nvPicPr>
          <p:cNvPr id="189" name="bg object 189"/>
          <p:cNvPicPr/>
          <p:nvPr/>
        </p:nvPicPr>
        <p:blipFill>
          <a:blip r:embed="rId127" cstate="print"/>
          <a:stretch>
            <a:fillRect/>
          </a:stretch>
        </p:blipFill>
        <p:spPr>
          <a:xfrm>
            <a:off x="863492" y="4790413"/>
            <a:ext cx="72399" cy="146361"/>
          </a:xfrm>
          <a:prstGeom prst="rect">
            <a:avLst/>
          </a:prstGeom>
        </p:spPr>
      </p:pic>
      <p:pic>
        <p:nvPicPr>
          <p:cNvPr id="190" name="bg object 190"/>
          <p:cNvPicPr/>
          <p:nvPr/>
        </p:nvPicPr>
        <p:blipFill>
          <a:blip r:embed="rId128" cstate="print"/>
          <a:stretch>
            <a:fillRect/>
          </a:stretch>
        </p:blipFill>
        <p:spPr>
          <a:xfrm>
            <a:off x="962866" y="4809565"/>
            <a:ext cx="146161" cy="136776"/>
          </a:xfrm>
          <a:prstGeom prst="rect">
            <a:avLst/>
          </a:prstGeom>
        </p:spPr>
      </p:pic>
      <p:pic>
        <p:nvPicPr>
          <p:cNvPr id="191" name="bg object 191"/>
          <p:cNvPicPr/>
          <p:nvPr/>
        </p:nvPicPr>
        <p:blipFill>
          <a:blip r:embed="rId129" cstate="print"/>
          <a:stretch>
            <a:fillRect/>
          </a:stretch>
        </p:blipFill>
        <p:spPr>
          <a:xfrm>
            <a:off x="1166955" y="4787064"/>
            <a:ext cx="146608" cy="149702"/>
          </a:xfrm>
          <a:prstGeom prst="rect">
            <a:avLst/>
          </a:prstGeom>
        </p:spPr>
      </p:pic>
      <p:pic>
        <p:nvPicPr>
          <p:cNvPr id="192" name="bg object 192"/>
          <p:cNvPicPr/>
          <p:nvPr/>
        </p:nvPicPr>
        <p:blipFill>
          <a:blip r:embed="rId130" cstate="print"/>
          <a:stretch>
            <a:fillRect/>
          </a:stretch>
        </p:blipFill>
        <p:spPr>
          <a:xfrm>
            <a:off x="1340075" y="4832728"/>
            <a:ext cx="80197" cy="106262"/>
          </a:xfrm>
          <a:prstGeom prst="rect">
            <a:avLst/>
          </a:prstGeom>
        </p:spPr>
      </p:pic>
      <p:pic>
        <p:nvPicPr>
          <p:cNvPr id="193" name="bg object 19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446138" y="4832736"/>
            <a:ext cx="74185" cy="104029"/>
          </a:xfrm>
          <a:prstGeom prst="rect">
            <a:avLst/>
          </a:prstGeom>
        </p:spPr>
      </p:pic>
      <p:pic>
        <p:nvPicPr>
          <p:cNvPr id="194" name="bg object 194"/>
          <p:cNvPicPr/>
          <p:nvPr/>
        </p:nvPicPr>
        <p:blipFill>
          <a:blip r:embed="rId131" cstate="print"/>
          <a:stretch>
            <a:fillRect/>
          </a:stretch>
        </p:blipFill>
        <p:spPr>
          <a:xfrm>
            <a:off x="1547305" y="4790405"/>
            <a:ext cx="79758" cy="148585"/>
          </a:xfrm>
          <a:prstGeom prst="rect">
            <a:avLst/>
          </a:prstGeom>
        </p:spPr>
      </p:pic>
      <p:pic>
        <p:nvPicPr>
          <p:cNvPr id="195" name="bg object 195"/>
          <p:cNvPicPr/>
          <p:nvPr/>
        </p:nvPicPr>
        <p:blipFill>
          <a:blip r:embed="rId132" cstate="print"/>
          <a:stretch>
            <a:fillRect/>
          </a:stretch>
        </p:blipFill>
        <p:spPr>
          <a:xfrm>
            <a:off x="1651136" y="4832728"/>
            <a:ext cx="67503" cy="106262"/>
          </a:xfrm>
          <a:prstGeom prst="rect">
            <a:avLst/>
          </a:prstGeom>
        </p:spPr>
      </p:pic>
      <p:pic>
        <p:nvPicPr>
          <p:cNvPr id="196" name="bg object 196"/>
          <p:cNvPicPr/>
          <p:nvPr/>
        </p:nvPicPr>
        <p:blipFill>
          <a:blip r:embed="rId132" cstate="print"/>
          <a:stretch>
            <a:fillRect/>
          </a:stretch>
        </p:blipFill>
        <p:spPr>
          <a:xfrm>
            <a:off x="1790616" y="4832728"/>
            <a:ext cx="67503" cy="106262"/>
          </a:xfrm>
          <a:prstGeom prst="rect">
            <a:avLst/>
          </a:prstGeom>
        </p:spPr>
      </p:pic>
      <p:pic>
        <p:nvPicPr>
          <p:cNvPr id="197" name="bg object 197"/>
          <p:cNvPicPr/>
          <p:nvPr/>
        </p:nvPicPr>
        <p:blipFill>
          <a:blip r:embed="rId133" cstate="print"/>
          <a:stretch>
            <a:fillRect/>
          </a:stretch>
        </p:blipFill>
        <p:spPr>
          <a:xfrm>
            <a:off x="1879959" y="4832728"/>
            <a:ext cx="76178" cy="106262"/>
          </a:xfrm>
          <a:prstGeom prst="rect">
            <a:avLst/>
          </a:prstGeom>
        </p:spPr>
      </p:pic>
      <p:pic>
        <p:nvPicPr>
          <p:cNvPr id="198" name="bg object 198"/>
          <p:cNvPicPr/>
          <p:nvPr/>
        </p:nvPicPr>
        <p:blipFill>
          <a:blip r:embed="rId134" cstate="print"/>
          <a:stretch>
            <a:fillRect/>
          </a:stretch>
        </p:blipFill>
        <p:spPr>
          <a:xfrm>
            <a:off x="1980225" y="4834738"/>
            <a:ext cx="84646" cy="144351"/>
          </a:xfrm>
          <a:prstGeom prst="rect">
            <a:avLst/>
          </a:prstGeom>
        </p:spPr>
      </p:pic>
      <p:pic>
        <p:nvPicPr>
          <p:cNvPr id="199" name="bg object 19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7962" y="5139811"/>
            <a:ext cx="130103" cy="101805"/>
          </a:xfrm>
          <a:prstGeom prst="rect">
            <a:avLst/>
          </a:prstGeom>
        </p:spPr>
      </p:pic>
      <p:pic>
        <p:nvPicPr>
          <p:cNvPr id="200" name="bg object 200"/>
          <p:cNvPicPr/>
          <p:nvPr/>
        </p:nvPicPr>
        <p:blipFill>
          <a:blip r:embed="rId135" cstate="print"/>
          <a:stretch>
            <a:fillRect/>
          </a:stretch>
        </p:blipFill>
        <p:spPr>
          <a:xfrm>
            <a:off x="863492" y="5095255"/>
            <a:ext cx="72399" cy="146369"/>
          </a:xfrm>
          <a:prstGeom prst="rect">
            <a:avLst/>
          </a:prstGeom>
        </p:spPr>
      </p:pic>
      <p:pic>
        <p:nvPicPr>
          <p:cNvPr id="201" name="bg object 201"/>
          <p:cNvPicPr/>
          <p:nvPr/>
        </p:nvPicPr>
        <p:blipFill>
          <a:blip r:embed="rId128" cstate="print"/>
          <a:stretch>
            <a:fillRect/>
          </a:stretch>
        </p:blipFill>
        <p:spPr>
          <a:xfrm>
            <a:off x="962866" y="5114415"/>
            <a:ext cx="146161" cy="136776"/>
          </a:xfrm>
          <a:prstGeom prst="rect">
            <a:avLst/>
          </a:prstGeom>
        </p:spPr>
      </p:pic>
      <p:pic>
        <p:nvPicPr>
          <p:cNvPr id="202" name="bg object 202"/>
          <p:cNvPicPr/>
          <p:nvPr/>
        </p:nvPicPr>
        <p:blipFill>
          <a:blip r:embed="rId136" cstate="print"/>
          <a:stretch>
            <a:fillRect/>
          </a:stretch>
        </p:blipFill>
        <p:spPr>
          <a:xfrm>
            <a:off x="1177878" y="5095255"/>
            <a:ext cx="79758" cy="148593"/>
          </a:xfrm>
          <a:prstGeom prst="rect">
            <a:avLst/>
          </a:prstGeom>
        </p:spPr>
      </p:pic>
      <p:pic>
        <p:nvPicPr>
          <p:cNvPr id="203" name="bg object 203"/>
          <p:cNvPicPr/>
          <p:nvPr/>
        </p:nvPicPr>
        <p:blipFill>
          <a:blip r:embed="rId137" cstate="print"/>
          <a:stretch>
            <a:fillRect/>
          </a:stretch>
        </p:blipFill>
        <p:spPr>
          <a:xfrm>
            <a:off x="1279485" y="5137594"/>
            <a:ext cx="84430" cy="106254"/>
          </a:xfrm>
          <a:prstGeom prst="rect">
            <a:avLst/>
          </a:prstGeom>
        </p:spPr>
      </p:pic>
      <p:pic>
        <p:nvPicPr>
          <p:cNvPr id="204" name="bg object 204"/>
          <p:cNvPicPr/>
          <p:nvPr/>
        </p:nvPicPr>
        <p:blipFill>
          <a:blip r:embed="rId138" cstate="print"/>
          <a:stretch>
            <a:fillRect/>
          </a:stretch>
        </p:blipFill>
        <p:spPr>
          <a:xfrm>
            <a:off x="1384647" y="5137586"/>
            <a:ext cx="67503" cy="106262"/>
          </a:xfrm>
          <a:prstGeom prst="rect">
            <a:avLst/>
          </a:prstGeom>
        </p:spPr>
      </p:pic>
      <p:pic>
        <p:nvPicPr>
          <p:cNvPr id="205" name="bg object 205"/>
          <p:cNvPicPr/>
          <p:nvPr/>
        </p:nvPicPr>
        <p:blipFill>
          <a:blip r:embed="rId139" cstate="print"/>
          <a:stretch>
            <a:fillRect/>
          </a:stretch>
        </p:blipFill>
        <p:spPr>
          <a:xfrm>
            <a:off x="1472889" y="5137586"/>
            <a:ext cx="67503" cy="106262"/>
          </a:xfrm>
          <a:prstGeom prst="rect">
            <a:avLst/>
          </a:prstGeom>
        </p:spPr>
      </p:pic>
      <p:pic>
        <p:nvPicPr>
          <p:cNvPr id="206" name="bg object 206"/>
          <p:cNvPicPr/>
          <p:nvPr/>
        </p:nvPicPr>
        <p:blipFill>
          <a:blip r:embed="rId139" cstate="print"/>
          <a:stretch>
            <a:fillRect/>
          </a:stretch>
        </p:blipFill>
        <p:spPr>
          <a:xfrm>
            <a:off x="1612369" y="5137586"/>
            <a:ext cx="67503" cy="106262"/>
          </a:xfrm>
          <a:prstGeom prst="rect">
            <a:avLst/>
          </a:prstGeom>
        </p:spPr>
      </p:pic>
      <p:pic>
        <p:nvPicPr>
          <p:cNvPr id="207" name="bg object 207"/>
          <p:cNvPicPr/>
          <p:nvPr/>
        </p:nvPicPr>
        <p:blipFill>
          <a:blip r:embed="rId133" cstate="print"/>
          <a:stretch>
            <a:fillRect/>
          </a:stretch>
        </p:blipFill>
        <p:spPr>
          <a:xfrm>
            <a:off x="1701712" y="5137578"/>
            <a:ext cx="76178" cy="106262"/>
          </a:xfrm>
          <a:prstGeom prst="rect">
            <a:avLst/>
          </a:prstGeom>
        </p:spPr>
      </p:pic>
      <p:pic>
        <p:nvPicPr>
          <p:cNvPr id="208" name="bg object 208"/>
          <p:cNvPicPr/>
          <p:nvPr/>
        </p:nvPicPr>
        <p:blipFill>
          <a:blip r:embed="rId134" cstate="print"/>
          <a:stretch>
            <a:fillRect/>
          </a:stretch>
        </p:blipFill>
        <p:spPr>
          <a:xfrm>
            <a:off x="1801978" y="5139596"/>
            <a:ext cx="84646" cy="144351"/>
          </a:xfrm>
          <a:prstGeom prst="rect">
            <a:avLst/>
          </a:prstGeom>
        </p:spPr>
      </p:pic>
      <p:pic>
        <p:nvPicPr>
          <p:cNvPr id="209" name="bg object 20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7962" y="5444661"/>
            <a:ext cx="130103" cy="101805"/>
          </a:xfrm>
          <a:prstGeom prst="rect">
            <a:avLst/>
          </a:prstGeom>
        </p:spPr>
      </p:pic>
      <p:pic>
        <p:nvPicPr>
          <p:cNvPr id="210" name="bg object 210"/>
          <p:cNvPicPr/>
          <p:nvPr/>
        </p:nvPicPr>
        <p:blipFill>
          <a:blip r:embed="rId140" cstate="print"/>
          <a:stretch>
            <a:fillRect/>
          </a:stretch>
        </p:blipFill>
        <p:spPr>
          <a:xfrm>
            <a:off x="863492" y="5400113"/>
            <a:ext cx="72399" cy="146361"/>
          </a:xfrm>
          <a:prstGeom prst="rect">
            <a:avLst/>
          </a:prstGeom>
        </p:spPr>
      </p:pic>
      <p:pic>
        <p:nvPicPr>
          <p:cNvPr id="211" name="bg object 211"/>
          <p:cNvPicPr/>
          <p:nvPr/>
        </p:nvPicPr>
        <p:blipFill>
          <a:blip r:embed="rId128" cstate="print"/>
          <a:stretch>
            <a:fillRect/>
          </a:stretch>
        </p:blipFill>
        <p:spPr>
          <a:xfrm>
            <a:off x="962866" y="5419265"/>
            <a:ext cx="146161" cy="136776"/>
          </a:xfrm>
          <a:prstGeom prst="rect">
            <a:avLst/>
          </a:prstGeom>
        </p:spPr>
      </p:pic>
      <p:sp>
        <p:nvSpPr>
          <p:cNvPr id="212" name="bg object 212"/>
          <p:cNvSpPr/>
          <p:nvPr/>
        </p:nvSpPr>
        <p:spPr>
          <a:xfrm>
            <a:off x="1179207" y="5402335"/>
            <a:ext cx="10795" cy="144145"/>
          </a:xfrm>
          <a:custGeom>
            <a:avLst/>
            <a:gdLst/>
            <a:ahLst/>
            <a:cxnLst/>
            <a:rect l="l" t="t" r="r" b="b"/>
            <a:pathLst>
              <a:path w="10794" h="144145">
                <a:moveTo>
                  <a:pt x="10033" y="42329"/>
                </a:moveTo>
                <a:lnTo>
                  <a:pt x="901" y="42329"/>
                </a:lnTo>
                <a:lnTo>
                  <a:pt x="901" y="144132"/>
                </a:lnTo>
                <a:lnTo>
                  <a:pt x="10033" y="144132"/>
                </a:lnTo>
                <a:lnTo>
                  <a:pt x="10033" y="42329"/>
                </a:lnTo>
                <a:close/>
              </a:path>
              <a:path w="10794" h="144145">
                <a:moveTo>
                  <a:pt x="10693" y="0"/>
                </a:moveTo>
                <a:lnTo>
                  <a:pt x="0" y="0"/>
                </a:lnTo>
                <a:lnTo>
                  <a:pt x="0" y="15151"/>
                </a:lnTo>
                <a:lnTo>
                  <a:pt x="10693" y="15151"/>
                </a:lnTo>
                <a:lnTo>
                  <a:pt x="10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3" name="bg object 213"/>
          <p:cNvPicPr/>
          <p:nvPr/>
        </p:nvPicPr>
        <p:blipFill>
          <a:blip r:embed="rId111" cstate="print"/>
          <a:stretch>
            <a:fillRect/>
          </a:stretch>
        </p:blipFill>
        <p:spPr>
          <a:xfrm>
            <a:off x="1219755" y="5442436"/>
            <a:ext cx="74185" cy="104029"/>
          </a:xfrm>
          <a:prstGeom prst="rect">
            <a:avLst/>
          </a:prstGeom>
        </p:spPr>
      </p:pic>
      <p:pic>
        <p:nvPicPr>
          <p:cNvPr id="214" name="bg object 214"/>
          <p:cNvPicPr/>
          <p:nvPr/>
        </p:nvPicPr>
        <p:blipFill>
          <a:blip r:embed="rId141" cstate="print"/>
          <a:stretch>
            <a:fillRect/>
          </a:stretch>
        </p:blipFill>
        <p:spPr>
          <a:xfrm>
            <a:off x="1313340" y="5396764"/>
            <a:ext cx="74209" cy="149701"/>
          </a:xfrm>
          <a:prstGeom prst="rect">
            <a:avLst/>
          </a:prstGeom>
        </p:spPr>
      </p:pic>
      <p:pic>
        <p:nvPicPr>
          <p:cNvPr id="215" name="bg object 21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419626" y="5444661"/>
            <a:ext cx="72638" cy="104029"/>
          </a:xfrm>
          <a:prstGeom prst="rect">
            <a:avLst/>
          </a:prstGeom>
        </p:spPr>
      </p:pic>
      <p:pic>
        <p:nvPicPr>
          <p:cNvPr id="216" name="bg object 216"/>
          <p:cNvPicPr/>
          <p:nvPr/>
        </p:nvPicPr>
        <p:blipFill>
          <a:blip r:embed="rId142" cstate="print"/>
          <a:stretch>
            <a:fillRect/>
          </a:stretch>
        </p:blipFill>
        <p:spPr>
          <a:xfrm>
            <a:off x="1517437" y="5442428"/>
            <a:ext cx="80197" cy="106262"/>
          </a:xfrm>
          <a:prstGeom prst="rect">
            <a:avLst/>
          </a:prstGeom>
        </p:spPr>
      </p:pic>
      <p:pic>
        <p:nvPicPr>
          <p:cNvPr id="217" name="bg object 217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623500" y="5442436"/>
            <a:ext cx="74185" cy="104029"/>
          </a:xfrm>
          <a:prstGeom prst="rect">
            <a:avLst/>
          </a:prstGeom>
        </p:spPr>
      </p:pic>
      <p:pic>
        <p:nvPicPr>
          <p:cNvPr id="218" name="bg object 218"/>
          <p:cNvPicPr/>
          <p:nvPr/>
        </p:nvPicPr>
        <p:blipFill>
          <a:blip r:embed="rId143" cstate="print"/>
          <a:stretch>
            <a:fillRect/>
          </a:stretch>
        </p:blipFill>
        <p:spPr>
          <a:xfrm>
            <a:off x="1724667" y="5442436"/>
            <a:ext cx="72622" cy="106254"/>
          </a:xfrm>
          <a:prstGeom prst="rect">
            <a:avLst/>
          </a:prstGeom>
        </p:spPr>
      </p:pic>
      <p:pic>
        <p:nvPicPr>
          <p:cNvPr id="219" name="bg object 219"/>
          <p:cNvPicPr/>
          <p:nvPr/>
        </p:nvPicPr>
        <p:blipFill>
          <a:blip r:embed="rId144" cstate="print"/>
          <a:stretch>
            <a:fillRect/>
          </a:stretch>
        </p:blipFill>
        <p:spPr>
          <a:xfrm>
            <a:off x="1817120" y="5442428"/>
            <a:ext cx="80197" cy="106262"/>
          </a:xfrm>
          <a:prstGeom prst="rect">
            <a:avLst/>
          </a:prstGeom>
        </p:spPr>
      </p:pic>
      <p:pic>
        <p:nvPicPr>
          <p:cNvPr id="220" name="bg object 220"/>
          <p:cNvPicPr/>
          <p:nvPr/>
        </p:nvPicPr>
        <p:blipFill>
          <a:blip r:embed="rId145" cstate="print"/>
          <a:stretch>
            <a:fillRect/>
          </a:stretch>
        </p:blipFill>
        <p:spPr>
          <a:xfrm>
            <a:off x="1923183" y="5442428"/>
            <a:ext cx="134353" cy="106262"/>
          </a:xfrm>
          <a:prstGeom prst="rect">
            <a:avLst/>
          </a:prstGeom>
        </p:spPr>
      </p:pic>
      <p:pic>
        <p:nvPicPr>
          <p:cNvPr id="221" name="bg object 221"/>
          <p:cNvPicPr/>
          <p:nvPr/>
        </p:nvPicPr>
        <p:blipFill>
          <a:blip r:embed="rId146" cstate="print"/>
          <a:stretch>
            <a:fillRect/>
          </a:stretch>
        </p:blipFill>
        <p:spPr>
          <a:xfrm>
            <a:off x="2129513" y="5442428"/>
            <a:ext cx="67503" cy="106262"/>
          </a:xfrm>
          <a:prstGeom prst="rect">
            <a:avLst/>
          </a:prstGeom>
        </p:spPr>
      </p:pic>
      <p:pic>
        <p:nvPicPr>
          <p:cNvPr id="222" name="bg object 222"/>
          <p:cNvPicPr/>
          <p:nvPr/>
        </p:nvPicPr>
        <p:blipFill>
          <a:blip r:embed="rId147" cstate="print"/>
          <a:stretch>
            <a:fillRect/>
          </a:stretch>
        </p:blipFill>
        <p:spPr>
          <a:xfrm>
            <a:off x="2218863" y="5442428"/>
            <a:ext cx="76178" cy="106262"/>
          </a:xfrm>
          <a:prstGeom prst="rect">
            <a:avLst/>
          </a:prstGeom>
        </p:spPr>
      </p:pic>
      <p:pic>
        <p:nvPicPr>
          <p:cNvPr id="223" name="bg object 223"/>
          <p:cNvPicPr/>
          <p:nvPr/>
        </p:nvPicPr>
        <p:blipFill>
          <a:blip r:embed="rId134" cstate="print"/>
          <a:stretch>
            <a:fillRect/>
          </a:stretch>
        </p:blipFill>
        <p:spPr>
          <a:xfrm>
            <a:off x="2319122" y="5444445"/>
            <a:ext cx="84646" cy="144351"/>
          </a:xfrm>
          <a:prstGeom prst="rect">
            <a:avLst/>
          </a:prstGeom>
        </p:spPr>
      </p:pic>
      <p:sp>
        <p:nvSpPr>
          <p:cNvPr id="224" name="bg object 224"/>
          <p:cNvSpPr/>
          <p:nvPr/>
        </p:nvSpPr>
        <p:spPr>
          <a:xfrm>
            <a:off x="2732419" y="8764600"/>
            <a:ext cx="14650719" cy="2945765"/>
          </a:xfrm>
          <a:custGeom>
            <a:avLst/>
            <a:gdLst/>
            <a:ahLst/>
            <a:cxnLst/>
            <a:rect l="l" t="t" r="r" b="b"/>
            <a:pathLst>
              <a:path w="14650719" h="2945765">
                <a:moveTo>
                  <a:pt x="0" y="0"/>
                </a:moveTo>
                <a:lnTo>
                  <a:pt x="14650127" y="0"/>
                </a:lnTo>
              </a:path>
              <a:path w="14650719" h="2945765">
                <a:moveTo>
                  <a:pt x="7328109" y="408688"/>
                </a:moveTo>
                <a:lnTo>
                  <a:pt x="7328109" y="2945561"/>
                </a:lnTo>
              </a:path>
            </a:pathLst>
          </a:custGeom>
          <a:ln w="203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bg object 225"/>
          <p:cNvSpPr/>
          <p:nvPr/>
        </p:nvSpPr>
        <p:spPr>
          <a:xfrm>
            <a:off x="221141" y="205282"/>
            <a:ext cx="19664680" cy="11913870"/>
          </a:xfrm>
          <a:custGeom>
            <a:avLst/>
            <a:gdLst/>
            <a:ahLst/>
            <a:cxnLst/>
            <a:rect l="l" t="t" r="r" b="b"/>
            <a:pathLst>
              <a:path w="19664680" h="11913870">
                <a:moveTo>
                  <a:pt x="0" y="0"/>
                </a:moveTo>
                <a:lnTo>
                  <a:pt x="19664565" y="0"/>
                </a:lnTo>
                <a:lnTo>
                  <a:pt x="19664565" y="11913567"/>
                </a:lnTo>
                <a:lnTo>
                  <a:pt x="0" y="11913567"/>
                </a:lnTo>
                <a:lnTo>
                  <a:pt x="0" y="0"/>
                </a:lnTo>
                <a:close/>
              </a:path>
            </a:pathLst>
          </a:custGeom>
          <a:ln w="159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bg object 226"/>
          <p:cNvSpPr/>
          <p:nvPr/>
        </p:nvSpPr>
        <p:spPr>
          <a:xfrm>
            <a:off x="221145" y="195970"/>
            <a:ext cx="19664045" cy="8578215"/>
          </a:xfrm>
          <a:custGeom>
            <a:avLst/>
            <a:gdLst/>
            <a:ahLst/>
            <a:cxnLst/>
            <a:rect l="l" t="t" r="r" b="b"/>
            <a:pathLst>
              <a:path w="19664045" h="8578215">
                <a:moveTo>
                  <a:pt x="10287737" y="3839781"/>
                </a:moveTo>
                <a:lnTo>
                  <a:pt x="10285082" y="3789870"/>
                </a:lnTo>
                <a:lnTo>
                  <a:pt x="10277259" y="3741064"/>
                </a:lnTo>
                <a:lnTo>
                  <a:pt x="10264470" y="3693731"/>
                </a:lnTo>
                <a:lnTo>
                  <a:pt x="10246906" y="3648214"/>
                </a:lnTo>
                <a:lnTo>
                  <a:pt x="10224783" y="3604869"/>
                </a:lnTo>
                <a:lnTo>
                  <a:pt x="10198303" y="3564039"/>
                </a:lnTo>
                <a:lnTo>
                  <a:pt x="10167671" y="3526066"/>
                </a:lnTo>
                <a:lnTo>
                  <a:pt x="10133063" y="3491319"/>
                </a:lnTo>
                <a:lnTo>
                  <a:pt x="10094722" y="3460153"/>
                </a:lnTo>
                <a:lnTo>
                  <a:pt x="10052812" y="3432899"/>
                </a:lnTo>
                <a:lnTo>
                  <a:pt x="10008260" y="3410229"/>
                </a:lnTo>
                <a:lnTo>
                  <a:pt x="9962083" y="3392601"/>
                </a:lnTo>
                <a:lnTo>
                  <a:pt x="9914699" y="3380016"/>
                </a:lnTo>
                <a:lnTo>
                  <a:pt x="9866503" y="3372459"/>
                </a:lnTo>
                <a:lnTo>
                  <a:pt x="9817900" y="3369945"/>
                </a:lnTo>
                <a:lnTo>
                  <a:pt x="9769297" y="3372459"/>
                </a:lnTo>
                <a:lnTo>
                  <a:pt x="9721101" y="3380016"/>
                </a:lnTo>
                <a:lnTo>
                  <a:pt x="9673704" y="3392601"/>
                </a:lnTo>
                <a:lnTo>
                  <a:pt x="9627540" y="3410229"/>
                </a:lnTo>
                <a:lnTo>
                  <a:pt x="9582975" y="3432899"/>
                </a:lnTo>
                <a:lnTo>
                  <a:pt x="9541078" y="3460153"/>
                </a:lnTo>
                <a:lnTo>
                  <a:pt x="9502724" y="3491319"/>
                </a:lnTo>
                <a:lnTo>
                  <a:pt x="9468129" y="3526066"/>
                </a:lnTo>
                <a:lnTo>
                  <a:pt x="9437484" y="3564039"/>
                </a:lnTo>
                <a:lnTo>
                  <a:pt x="9411005" y="3604869"/>
                </a:lnTo>
                <a:lnTo>
                  <a:pt x="9388881" y="3648214"/>
                </a:lnTo>
                <a:lnTo>
                  <a:pt x="9371330" y="3693731"/>
                </a:lnTo>
                <a:lnTo>
                  <a:pt x="9358541" y="3741064"/>
                </a:lnTo>
                <a:lnTo>
                  <a:pt x="9350718" y="3789870"/>
                </a:lnTo>
                <a:lnTo>
                  <a:pt x="9348064" y="3839781"/>
                </a:lnTo>
                <a:lnTo>
                  <a:pt x="9350718" y="3889705"/>
                </a:lnTo>
                <a:lnTo>
                  <a:pt x="9358541" y="3938498"/>
                </a:lnTo>
                <a:lnTo>
                  <a:pt x="9371330" y="3985831"/>
                </a:lnTo>
                <a:lnTo>
                  <a:pt x="9388881" y="4031348"/>
                </a:lnTo>
                <a:lnTo>
                  <a:pt x="9411005" y="4074706"/>
                </a:lnTo>
                <a:lnTo>
                  <a:pt x="9437484" y="4115536"/>
                </a:lnTo>
                <a:lnTo>
                  <a:pt x="9468129" y="4153497"/>
                </a:lnTo>
                <a:lnTo>
                  <a:pt x="9502724" y="4188244"/>
                </a:lnTo>
                <a:lnTo>
                  <a:pt x="9541078" y="4219422"/>
                </a:lnTo>
                <a:lnTo>
                  <a:pt x="9582975" y="4246677"/>
                </a:lnTo>
                <a:lnTo>
                  <a:pt x="9627540" y="4269333"/>
                </a:lnTo>
                <a:lnTo>
                  <a:pt x="9673704" y="4286961"/>
                </a:lnTo>
                <a:lnTo>
                  <a:pt x="9721101" y="4299547"/>
                </a:lnTo>
                <a:lnTo>
                  <a:pt x="9769297" y="4307103"/>
                </a:lnTo>
                <a:lnTo>
                  <a:pt x="9817900" y="4309618"/>
                </a:lnTo>
                <a:lnTo>
                  <a:pt x="9866503" y="4307103"/>
                </a:lnTo>
                <a:lnTo>
                  <a:pt x="9914699" y="4299547"/>
                </a:lnTo>
                <a:lnTo>
                  <a:pt x="9962083" y="4286961"/>
                </a:lnTo>
                <a:lnTo>
                  <a:pt x="10008260" y="4269333"/>
                </a:lnTo>
                <a:lnTo>
                  <a:pt x="10052812" y="4246677"/>
                </a:lnTo>
                <a:lnTo>
                  <a:pt x="10094722" y="4219422"/>
                </a:lnTo>
                <a:lnTo>
                  <a:pt x="10133063" y="4188244"/>
                </a:lnTo>
                <a:lnTo>
                  <a:pt x="10167671" y="4153497"/>
                </a:lnTo>
                <a:lnTo>
                  <a:pt x="10198303" y="4115536"/>
                </a:lnTo>
                <a:lnTo>
                  <a:pt x="10224783" y="4074706"/>
                </a:lnTo>
                <a:lnTo>
                  <a:pt x="10246906" y="4031348"/>
                </a:lnTo>
                <a:lnTo>
                  <a:pt x="10264470" y="3985831"/>
                </a:lnTo>
                <a:lnTo>
                  <a:pt x="10277259" y="3938498"/>
                </a:lnTo>
                <a:lnTo>
                  <a:pt x="10285082" y="3889705"/>
                </a:lnTo>
                <a:lnTo>
                  <a:pt x="10287737" y="3839781"/>
                </a:lnTo>
                <a:close/>
              </a:path>
              <a:path w="19664045" h="8578215">
                <a:moveTo>
                  <a:pt x="10526865" y="4682566"/>
                </a:moveTo>
                <a:lnTo>
                  <a:pt x="10524198" y="4644364"/>
                </a:lnTo>
                <a:lnTo>
                  <a:pt x="10516298" y="4604880"/>
                </a:lnTo>
                <a:lnTo>
                  <a:pt x="10503294" y="4564989"/>
                </a:lnTo>
                <a:lnTo>
                  <a:pt x="10485310" y="4525569"/>
                </a:lnTo>
                <a:lnTo>
                  <a:pt x="10462476" y="4487507"/>
                </a:lnTo>
                <a:lnTo>
                  <a:pt x="10434917" y="4451667"/>
                </a:lnTo>
                <a:lnTo>
                  <a:pt x="10402748" y="4418939"/>
                </a:lnTo>
                <a:lnTo>
                  <a:pt x="10366121" y="4390187"/>
                </a:lnTo>
                <a:lnTo>
                  <a:pt x="10325151" y="4366298"/>
                </a:lnTo>
                <a:lnTo>
                  <a:pt x="10279951" y="4348150"/>
                </a:lnTo>
                <a:lnTo>
                  <a:pt x="10230675" y="4336618"/>
                </a:lnTo>
                <a:lnTo>
                  <a:pt x="10177424" y="4332579"/>
                </a:lnTo>
                <a:lnTo>
                  <a:pt x="10135781" y="4338129"/>
                </a:lnTo>
                <a:lnTo>
                  <a:pt x="10098621" y="4353496"/>
                </a:lnTo>
                <a:lnTo>
                  <a:pt x="10065245" y="4376712"/>
                </a:lnTo>
                <a:lnTo>
                  <a:pt x="10034930" y="4405808"/>
                </a:lnTo>
                <a:lnTo>
                  <a:pt x="10006978" y="4438828"/>
                </a:lnTo>
                <a:lnTo>
                  <a:pt x="9980676" y="4473803"/>
                </a:lnTo>
                <a:lnTo>
                  <a:pt x="9955314" y="4508779"/>
                </a:lnTo>
                <a:lnTo>
                  <a:pt x="9930193" y="4541799"/>
                </a:lnTo>
                <a:lnTo>
                  <a:pt x="9904603" y="4570895"/>
                </a:lnTo>
                <a:lnTo>
                  <a:pt x="9877831" y="4594110"/>
                </a:lnTo>
                <a:lnTo>
                  <a:pt x="9849155" y="4609477"/>
                </a:lnTo>
                <a:lnTo>
                  <a:pt x="9817887" y="4615027"/>
                </a:lnTo>
                <a:lnTo>
                  <a:pt x="9786620" y="4609477"/>
                </a:lnTo>
                <a:lnTo>
                  <a:pt x="9731172" y="4570895"/>
                </a:lnTo>
                <a:lnTo>
                  <a:pt x="9705581" y="4541799"/>
                </a:lnTo>
                <a:lnTo>
                  <a:pt x="9680461" y="4508779"/>
                </a:lnTo>
                <a:lnTo>
                  <a:pt x="9655111" y="4473803"/>
                </a:lnTo>
                <a:lnTo>
                  <a:pt x="9628810" y="4438828"/>
                </a:lnTo>
                <a:lnTo>
                  <a:pt x="9600857" y="4405808"/>
                </a:lnTo>
                <a:lnTo>
                  <a:pt x="9570542" y="4376712"/>
                </a:lnTo>
                <a:lnTo>
                  <a:pt x="9537167" y="4353496"/>
                </a:lnTo>
                <a:lnTo>
                  <a:pt x="9500006" y="4338129"/>
                </a:lnTo>
                <a:lnTo>
                  <a:pt x="9458363" y="4332579"/>
                </a:lnTo>
                <a:lnTo>
                  <a:pt x="9405112" y="4336618"/>
                </a:lnTo>
                <a:lnTo>
                  <a:pt x="9355836" y="4348150"/>
                </a:lnTo>
                <a:lnTo>
                  <a:pt x="9310649" y="4366298"/>
                </a:lnTo>
                <a:lnTo>
                  <a:pt x="9269666" y="4390187"/>
                </a:lnTo>
                <a:lnTo>
                  <a:pt x="9233040" y="4418939"/>
                </a:lnTo>
                <a:lnTo>
                  <a:pt x="9200871" y="4451667"/>
                </a:lnTo>
                <a:lnTo>
                  <a:pt x="9173312" y="4487507"/>
                </a:lnTo>
                <a:lnTo>
                  <a:pt x="9150477" y="4525569"/>
                </a:lnTo>
                <a:lnTo>
                  <a:pt x="9132494" y="4564989"/>
                </a:lnTo>
                <a:lnTo>
                  <a:pt x="9119489" y="4604880"/>
                </a:lnTo>
                <a:lnTo>
                  <a:pt x="9111590" y="4644364"/>
                </a:lnTo>
                <a:lnTo>
                  <a:pt x="9108923" y="4682566"/>
                </a:lnTo>
                <a:lnTo>
                  <a:pt x="9111526" y="4717593"/>
                </a:lnTo>
                <a:lnTo>
                  <a:pt x="9131706" y="4785055"/>
                </a:lnTo>
                <a:lnTo>
                  <a:pt x="9170441" y="4848225"/>
                </a:lnTo>
                <a:lnTo>
                  <a:pt x="9196222" y="4877905"/>
                </a:lnTo>
                <a:lnTo>
                  <a:pt x="9226017" y="4906137"/>
                </a:lnTo>
                <a:lnTo>
                  <a:pt x="9259583" y="4932819"/>
                </a:lnTo>
                <a:lnTo>
                  <a:pt x="9296730" y="4957813"/>
                </a:lnTo>
                <a:lnTo>
                  <a:pt x="9337243" y="4981016"/>
                </a:lnTo>
                <a:lnTo>
                  <a:pt x="9380893" y="5002288"/>
                </a:lnTo>
                <a:lnTo>
                  <a:pt x="9427477" y="5021504"/>
                </a:lnTo>
                <a:lnTo>
                  <a:pt x="9476791" y="5038572"/>
                </a:lnTo>
                <a:lnTo>
                  <a:pt x="9528607" y="5053330"/>
                </a:lnTo>
                <a:lnTo>
                  <a:pt x="9582721" y="5065687"/>
                </a:lnTo>
                <a:lnTo>
                  <a:pt x="9638919" y="5075517"/>
                </a:lnTo>
                <a:lnTo>
                  <a:pt x="9696996" y="5082679"/>
                </a:lnTo>
                <a:lnTo>
                  <a:pt x="9756724" y="5087074"/>
                </a:lnTo>
                <a:lnTo>
                  <a:pt x="9817887" y="5088560"/>
                </a:lnTo>
                <a:lnTo>
                  <a:pt x="9879063" y="5087074"/>
                </a:lnTo>
                <a:lnTo>
                  <a:pt x="9938791" y="5082679"/>
                </a:lnTo>
                <a:lnTo>
                  <a:pt x="9996856" y="5075517"/>
                </a:lnTo>
                <a:lnTo>
                  <a:pt x="10053053" y="5065687"/>
                </a:lnTo>
                <a:lnTo>
                  <a:pt x="10107168" y="5053330"/>
                </a:lnTo>
                <a:lnTo>
                  <a:pt x="10158984" y="5038572"/>
                </a:lnTo>
                <a:lnTo>
                  <a:pt x="10208298" y="5021504"/>
                </a:lnTo>
                <a:lnTo>
                  <a:pt x="10254882" y="5002288"/>
                </a:lnTo>
                <a:lnTo>
                  <a:pt x="10298544" y="4981016"/>
                </a:lnTo>
                <a:lnTo>
                  <a:pt x="10339045" y="4957813"/>
                </a:lnTo>
                <a:lnTo>
                  <a:pt x="10376192" y="4932819"/>
                </a:lnTo>
                <a:lnTo>
                  <a:pt x="10409771" y="4906137"/>
                </a:lnTo>
                <a:lnTo>
                  <a:pt x="10439552" y="4877905"/>
                </a:lnTo>
                <a:lnTo>
                  <a:pt x="10465346" y="4848225"/>
                </a:lnTo>
                <a:lnTo>
                  <a:pt x="10504081" y="4785055"/>
                </a:lnTo>
                <a:lnTo>
                  <a:pt x="10524261" y="4717593"/>
                </a:lnTo>
                <a:lnTo>
                  <a:pt x="10526865" y="4682566"/>
                </a:lnTo>
                <a:close/>
              </a:path>
              <a:path w="19664045" h="8578215">
                <a:moveTo>
                  <a:pt x="19663715" y="8555418"/>
                </a:moveTo>
                <a:lnTo>
                  <a:pt x="11093183" y="4824958"/>
                </a:lnTo>
                <a:lnTo>
                  <a:pt x="11111243" y="4780292"/>
                </a:lnTo>
                <a:lnTo>
                  <a:pt x="11127727" y="4734865"/>
                </a:lnTo>
                <a:lnTo>
                  <a:pt x="11142624" y="4688700"/>
                </a:lnTo>
                <a:lnTo>
                  <a:pt x="11155896" y="4641837"/>
                </a:lnTo>
                <a:lnTo>
                  <a:pt x="11167516" y="4594301"/>
                </a:lnTo>
                <a:lnTo>
                  <a:pt x="11177422" y="4546143"/>
                </a:lnTo>
                <a:lnTo>
                  <a:pt x="11185614" y="4497375"/>
                </a:lnTo>
                <a:lnTo>
                  <a:pt x="11192040" y="4448035"/>
                </a:lnTo>
                <a:lnTo>
                  <a:pt x="11196676" y="4398162"/>
                </a:lnTo>
                <a:lnTo>
                  <a:pt x="11199482" y="4347794"/>
                </a:lnTo>
                <a:lnTo>
                  <a:pt x="11200422" y="4296956"/>
                </a:lnTo>
                <a:lnTo>
                  <a:pt x="11199419" y="4244721"/>
                </a:lnTo>
                <a:lnTo>
                  <a:pt x="11196460" y="4192981"/>
                </a:lnTo>
                <a:lnTo>
                  <a:pt x="11191558" y="4141774"/>
                </a:lnTo>
                <a:lnTo>
                  <a:pt x="11184776" y="4091140"/>
                </a:lnTo>
                <a:lnTo>
                  <a:pt x="11180077" y="4063962"/>
                </a:lnTo>
                <a:lnTo>
                  <a:pt x="11180077" y="4296956"/>
                </a:lnTo>
                <a:lnTo>
                  <a:pt x="11179150" y="4347019"/>
                </a:lnTo>
                <a:lnTo>
                  <a:pt x="11176394" y="4396613"/>
                </a:lnTo>
                <a:lnTo>
                  <a:pt x="11171834" y="4445711"/>
                </a:lnTo>
                <a:lnTo>
                  <a:pt x="11165510" y="4494288"/>
                </a:lnTo>
                <a:lnTo>
                  <a:pt x="11157445" y="4542294"/>
                </a:lnTo>
                <a:lnTo>
                  <a:pt x="11147692" y="4589729"/>
                </a:lnTo>
                <a:lnTo>
                  <a:pt x="11136262" y="4636528"/>
                </a:lnTo>
                <a:lnTo>
                  <a:pt x="11123206" y="4682668"/>
                </a:lnTo>
                <a:lnTo>
                  <a:pt x="11108538" y="4728121"/>
                </a:lnTo>
                <a:lnTo>
                  <a:pt x="11092307" y="4772863"/>
                </a:lnTo>
                <a:lnTo>
                  <a:pt x="11090529" y="4777270"/>
                </a:lnTo>
                <a:lnTo>
                  <a:pt x="11090529" y="4831181"/>
                </a:lnTo>
                <a:lnTo>
                  <a:pt x="11089907" y="4832578"/>
                </a:lnTo>
                <a:lnTo>
                  <a:pt x="11090529" y="4831181"/>
                </a:lnTo>
                <a:lnTo>
                  <a:pt x="11090529" y="4777270"/>
                </a:lnTo>
                <a:lnTo>
                  <a:pt x="11074540" y="4816830"/>
                </a:lnTo>
                <a:lnTo>
                  <a:pt x="11046181" y="4878895"/>
                </a:lnTo>
                <a:lnTo>
                  <a:pt x="11024489" y="4921466"/>
                </a:lnTo>
                <a:lnTo>
                  <a:pt x="11001324" y="4963147"/>
                </a:lnTo>
                <a:lnTo>
                  <a:pt x="10976750" y="5003901"/>
                </a:lnTo>
                <a:lnTo>
                  <a:pt x="10950766" y="5043703"/>
                </a:lnTo>
                <a:lnTo>
                  <a:pt x="10923422" y="5082502"/>
                </a:lnTo>
                <a:lnTo>
                  <a:pt x="10894759" y="5120271"/>
                </a:lnTo>
                <a:lnTo>
                  <a:pt x="10864799" y="5156974"/>
                </a:lnTo>
                <a:lnTo>
                  <a:pt x="10833583" y="5192598"/>
                </a:lnTo>
                <a:lnTo>
                  <a:pt x="10801134" y="5227066"/>
                </a:lnTo>
                <a:lnTo>
                  <a:pt x="10767505" y="5260391"/>
                </a:lnTo>
                <a:lnTo>
                  <a:pt x="10732719" y="5292496"/>
                </a:lnTo>
                <a:lnTo>
                  <a:pt x="10696804" y="5323383"/>
                </a:lnTo>
                <a:lnTo>
                  <a:pt x="10659809" y="5352999"/>
                </a:lnTo>
                <a:lnTo>
                  <a:pt x="10621759" y="5381307"/>
                </a:lnTo>
                <a:lnTo>
                  <a:pt x="10582681" y="5408282"/>
                </a:lnTo>
                <a:lnTo>
                  <a:pt x="10542626" y="5433885"/>
                </a:lnTo>
                <a:lnTo>
                  <a:pt x="10501617" y="5458091"/>
                </a:lnTo>
                <a:lnTo>
                  <a:pt x="10459695" y="5480850"/>
                </a:lnTo>
                <a:lnTo>
                  <a:pt x="10416883" y="5502148"/>
                </a:lnTo>
                <a:lnTo>
                  <a:pt x="10373233" y="5521922"/>
                </a:lnTo>
                <a:lnTo>
                  <a:pt x="10328758" y="5540172"/>
                </a:lnTo>
                <a:lnTo>
                  <a:pt x="10283507" y="5556834"/>
                </a:lnTo>
                <a:lnTo>
                  <a:pt x="10237508" y="5571896"/>
                </a:lnTo>
                <a:lnTo>
                  <a:pt x="10190785" y="5585307"/>
                </a:lnTo>
                <a:lnTo>
                  <a:pt x="10143401" y="5597042"/>
                </a:lnTo>
                <a:lnTo>
                  <a:pt x="10095370" y="5607062"/>
                </a:lnTo>
                <a:lnTo>
                  <a:pt x="10046716" y="5615343"/>
                </a:lnTo>
                <a:lnTo>
                  <a:pt x="9997491" y="5621845"/>
                </a:lnTo>
                <a:lnTo>
                  <a:pt x="9947732" y="5626532"/>
                </a:lnTo>
                <a:lnTo>
                  <a:pt x="9897466" y="5629364"/>
                </a:lnTo>
                <a:lnTo>
                  <a:pt x="9846716" y="5630316"/>
                </a:lnTo>
                <a:lnTo>
                  <a:pt x="9795700" y="5629351"/>
                </a:lnTo>
                <a:lnTo>
                  <a:pt x="9745154" y="5626481"/>
                </a:lnTo>
                <a:lnTo>
                  <a:pt x="9695142" y="5621756"/>
                </a:lnTo>
                <a:lnTo>
                  <a:pt x="9645663" y="5615190"/>
                </a:lnTo>
                <a:lnTo>
                  <a:pt x="9596768" y="5606821"/>
                </a:lnTo>
                <a:lnTo>
                  <a:pt x="9548495" y="5596687"/>
                </a:lnTo>
                <a:lnTo>
                  <a:pt x="9500870" y="5584825"/>
                </a:lnTo>
                <a:lnTo>
                  <a:pt x="9453943" y="5571274"/>
                </a:lnTo>
                <a:lnTo>
                  <a:pt x="9407728" y="5556059"/>
                </a:lnTo>
                <a:lnTo>
                  <a:pt x="9362275" y="5539219"/>
                </a:lnTo>
                <a:lnTo>
                  <a:pt x="9317609" y="5520791"/>
                </a:lnTo>
                <a:lnTo>
                  <a:pt x="9273769" y="5500814"/>
                </a:lnTo>
                <a:lnTo>
                  <a:pt x="9230779" y="5479300"/>
                </a:lnTo>
                <a:lnTo>
                  <a:pt x="9188704" y="5456313"/>
                </a:lnTo>
                <a:lnTo>
                  <a:pt x="9147543" y="5431866"/>
                </a:lnTo>
                <a:lnTo>
                  <a:pt x="9107348" y="5406009"/>
                </a:lnTo>
                <a:lnTo>
                  <a:pt x="9068168" y="5378767"/>
                </a:lnTo>
                <a:lnTo>
                  <a:pt x="9030005" y="5350180"/>
                </a:lnTo>
                <a:lnTo>
                  <a:pt x="8992921" y="5320271"/>
                </a:lnTo>
                <a:lnTo>
                  <a:pt x="8956929" y="5289093"/>
                </a:lnTo>
                <a:lnTo>
                  <a:pt x="8922080" y="5256669"/>
                </a:lnTo>
                <a:lnTo>
                  <a:pt x="8888400" y="5223027"/>
                </a:lnTo>
                <a:lnTo>
                  <a:pt x="8855939" y="5188229"/>
                </a:lnTo>
                <a:lnTo>
                  <a:pt x="8824709" y="5152275"/>
                </a:lnTo>
                <a:lnTo>
                  <a:pt x="8794763" y="5115230"/>
                </a:lnTo>
                <a:lnTo>
                  <a:pt x="8766111" y="5077117"/>
                </a:lnTo>
                <a:lnTo>
                  <a:pt x="8738819" y="5037950"/>
                </a:lnTo>
                <a:lnTo>
                  <a:pt x="8712911" y="4997805"/>
                </a:lnTo>
                <a:lnTo>
                  <a:pt x="8688413" y="4956683"/>
                </a:lnTo>
                <a:lnTo>
                  <a:pt x="8665362" y="4914633"/>
                </a:lnTo>
                <a:lnTo>
                  <a:pt x="8643798" y="4871682"/>
                </a:lnTo>
                <a:lnTo>
                  <a:pt x="8623744" y="4827867"/>
                </a:lnTo>
                <a:lnTo>
                  <a:pt x="8596846" y="4761382"/>
                </a:lnTo>
                <a:lnTo>
                  <a:pt x="8579777" y="4712728"/>
                </a:lnTo>
                <a:lnTo>
                  <a:pt x="8564550" y="4663237"/>
                </a:lnTo>
                <a:lnTo>
                  <a:pt x="8551227" y="4612957"/>
                </a:lnTo>
                <a:lnTo>
                  <a:pt x="8539836" y="4561916"/>
                </a:lnTo>
                <a:lnTo>
                  <a:pt x="8530412" y="4510176"/>
                </a:lnTo>
                <a:lnTo>
                  <a:pt x="8523021" y="4457763"/>
                </a:lnTo>
                <a:lnTo>
                  <a:pt x="8517674" y="4404728"/>
                </a:lnTo>
                <a:lnTo>
                  <a:pt x="8514448" y="4351109"/>
                </a:lnTo>
                <a:lnTo>
                  <a:pt x="8513356" y="4296956"/>
                </a:lnTo>
                <a:lnTo>
                  <a:pt x="8514309" y="4246296"/>
                </a:lnTo>
                <a:lnTo>
                  <a:pt x="8517141" y="4196105"/>
                </a:lnTo>
                <a:lnTo>
                  <a:pt x="8521814" y="4146423"/>
                </a:lnTo>
                <a:lnTo>
                  <a:pt x="8528291" y="4097286"/>
                </a:lnTo>
                <a:lnTo>
                  <a:pt x="8536559" y="4048722"/>
                </a:lnTo>
                <a:lnTo>
                  <a:pt x="8546554" y="4000766"/>
                </a:lnTo>
                <a:lnTo>
                  <a:pt x="8558263" y="3953446"/>
                </a:lnTo>
                <a:lnTo>
                  <a:pt x="8571636" y="3906812"/>
                </a:lnTo>
                <a:lnTo>
                  <a:pt x="8586648" y="3860876"/>
                </a:lnTo>
                <a:lnTo>
                  <a:pt x="8603272" y="3815677"/>
                </a:lnTo>
                <a:lnTo>
                  <a:pt x="8621458" y="3771265"/>
                </a:lnTo>
                <a:lnTo>
                  <a:pt x="8649919" y="3709492"/>
                </a:lnTo>
                <a:lnTo>
                  <a:pt x="8671712" y="3667214"/>
                </a:lnTo>
                <a:lnTo>
                  <a:pt x="8694941" y="3625812"/>
                </a:lnTo>
                <a:lnTo>
                  <a:pt x="8719591" y="3585337"/>
                </a:lnTo>
                <a:lnTo>
                  <a:pt x="8745626" y="3545814"/>
                </a:lnTo>
                <a:lnTo>
                  <a:pt x="8772995" y="3507282"/>
                </a:lnTo>
                <a:lnTo>
                  <a:pt x="8801684" y="3469779"/>
                </a:lnTo>
                <a:lnTo>
                  <a:pt x="8831656" y="3433330"/>
                </a:lnTo>
                <a:lnTo>
                  <a:pt x="8862860" y="3397974"/>
                </a:lnTo>
                <a:lnTo>
                  <a:pt x="8895283" y="3363747"/>
                </a:lnTo>
                <a:lnTo>
                  <a:pt x="8928875" y="3330676"/>
                </a:lnTo>
                <a:lnTo>
                  <a:pt x="8963622" y="3298799"/>
                </a:lnTo>
                <a:lnTo>
                  <a:pt x="8999474" y="3268141"/>
                </a:lnTo>
                <a:lnTo>
                  <a:pt x="9036406" y="3238754"/>
                </a:lnTo>
                <a:lnTo>
                  <a:pt x="9074366" y="3210649"/>
                </a:lnTo>
                <a:lnTo>
                  <a:pt x="9113355" y="3183877"/>
                </a:lnTo>
                <a:lnTo>
                  <a:pt x="9153309" y="3158464"/>
                </a:lnTo>
                <a:lnTo>
                  <a:pt x="9194203" y="3134449"/>
                </a:lnTo>
                <a:lnTo>
                  <a:pt x="9235999" y="3111868"/>
                </a:lnTo>
                <a:lnTo>
                  <a:pt x="9278683" y="3090748"/>
                </a:lnTo>
                <a:lnTo>
                  <a:pt x="9322206" y="3071114"/>
                </a:lnTo>
                <a:lnTo>
                  <a:pt x="9366529" y="3053016"/>
                </a:lnTo>
                <a:lnTo>
                  <a:pt x="9411627" y="3036481"/>
                </a:lnTo>
                <a:lnTo>
                  <a:pt x="9457461" y="3021546"/>
                </a:lnTo>
                <a:lnTo>
                  <a:pt x="9503994" y="3008236"/>
                </a:lnTo>
                <a:lnTo>
                  <a:pt x="9551213" y="2996590"/>
                </a:lnTo>
                <a:lnTo>
                  <a:pt x="9599066" y="2986646"/>
                </a:lnTo>
                <a:lnTo>
                  <a:pt x="9647517" y="2978442"/>
                </a:lnTo>
                <a:lnTo>
                  <a:pt x="9696552" y="2971990"/>
                </a:lnTo>
                <a:lnTo>
                  <a:pt x="9746107" y="2967355"/>
                </a:lnTo>
                <a:lnTo>
                  <a:pt x="9796183" y="2964535"/>
                </a:lnTo>
                <a:lnTo>
                  <a:pt x="9846716" y="2963595"/>
                </a:lnTo>
                <a:lnTo>
                  <a:pt x="9896983" y="2964535"/>
                </a:lnTo>
                <a:lnTo>
                  <a:pt x="9946780" y="2967317"/>
                </a:lnTo>
                <a:lnTo>
                  <a:pt x="9996081" y="2971901"/>
                </a:lnTo>
                <a:lnTo>
                  <a:pt x="10044849" y="2978277"/>
                </a:lnTo>
                <a:lnTo>
                  <a:pt x="10093058" y="2986405"/>
                </a:lnTo>
                <a:lnTo>
                  <a:pt x="10140671" y="2996247"/>
                </a:lnTo>
                <a:lnTo>
                  <a:pt x="10187648" y="3007766"/>
                </a:lnTo>
                <a:lnTo>
                  <a:pt x="10233965" y="3020936"/>
                </a:lnTo>
                <a:lnTo>
                  <a:pt x="10279583" y="3035719"/>
                </a:lnTo>
                <a:lnTo>
                  <a:pt x="10324478" y="3052076"/>
                </a:lnTo>
                <a:lnTo>
                  <a:pt x="10368610" y="3069996"/>
                </a:lnTo>
                <a:lnTo>
                  <a:pt x="10411943" y="3089414"/>
                </a:lnTo>
                <a:lnTo>
                  <a:pt x="10454449" y="3110331"/>
                </a:lnTo>
                <a:lnTo>
                  <a:pt x="10496093" y="3132683"/>
                </a:lnTo>
                <a:lnTo>
                  <a:pt x="10536834" y="3156458"/>
                </a:lnTo>
                <a:lnTo>
                  <a:pt x="10576649" y="3181616"/>
                </a:lnTo>
                <a:lnTo>
                  <a:pt x="10615511" y="3208121"/>
                </a:lnTo>
                <a:lnTo>
                  <a:pt x="10653370" y="3235947"/>
                </a:lnTo>
                <a:lnTo>
                  <a:pt x="10690200" y="3265055"/>
                </a:lnTo>
                <a:lnTo>
                  <a:pt x="10725976" y="3295408"/>
                </a:lnTo>
                <a:lnTo>
                  <a:pt x="10760659" y="3326981"/>
                </a:lnTo>
                <a:lnTo>
                  <a:pt x="10794200" y="3359734"/>
                </a:lnTo>
                <a:lnTo>
                  <a:pt x="10826598" y="3393643"/>
                </a:lnTo>
                <a:lnTo>
                  <a:pt x="10857789" y="3428669"/>
                </a:lnTo>
                <a:lnTo>
                  <a:pt x="10887761" y="3464776"/>
                </a:lnTo>
                <a:lnTo>
                  <a:pt x="10916476" y="3501936"/>
                </a:lnTo>
                <a:lnTo>
                  <a:pt x="10943882" y="3540112"/>
                </a:lnTo>
                <a:lnTo>
                  <a:pt x="10969981" y="3579266"/>
                </a:lnTo>
                <a:lnTo>
                  <a:pt x="10994708" y="3619385"/>
                </a:lnTo>
                <a:lnTo>
                  <a:pt x="11018050" y="3660406"/>
                </a:lnTo>
                <a:lnTo>
                  <a:pt x="11039958" y="3702329"/>
                </a:lnTo>
                <a:lnTo>
                  <a:pt x="11060417" y="3745090"/>
                </a:lnTo>
                <a:lnTo>
                  <a:pt x="11087392" y="3808666"/>
                </a:lnTo>
                <a:lnTo>
                  <a:pt x="11104512" y="3854450"/>
                </a:lnTo>
                <a:lnTo>
                  <a:pt x="11119993" y="3901008"/>
                </a:lnTo>
                <a:lnTo>
                  <a:pt x="11133773" y="3948290"/>
                </a:lnTo>
                <a:lnTo>
                  <a:pt x="11145838" y="3996283"/>
                </a:lnTo>
                <a:lnTo>
                  <a:pt x="11156150" y="4044937"/>
                </a:lnTo>
                <a:lnTo>
                  <a:pt x="11164672" y="4094226"/>
                </a:lnTo>
                <a:lnTo>
                  <a:pt x="11171352" y="4144099"/>
                </a:lnTo>
                <a:lnTo>
                  <a:pt x="11176178" y="4194543"/>
                </a:lnTo>
                <a:lnTo>
                  <a:pt x="11179099" y="4245508"/>
                </a:lnTo>
                <a:lnTo>
                  <a:pt x="11180077" y="4296956"/>
                </a:lnTo>
                <a:lnTo>
                  <a:pt x="11180077" y="4063962"/>
                </a:lnTo>
                <a:lnTo>
                  <a:pt x="11165662" y="3991711"/>
                </a:lnTo>
                <a:lnTo>
                  <a:pt x="11153407" y="3942981"/>
                </a:lnTo>
                <a:lnTo>
                  <a:pt x="11139411" y="3894975"/>
                </a:lnTo>
                <a:lnTo>
                  <a:pt x="11123701" y="3847706"/>
                </a:lnTo>
                <a:lnTo>
                  <a:pt x="11106328" y="3801237"/>
                </a:lnTo>
                <a:lnTo>
                  <a:pt x="11087303" y="3755567"/>
                </a:lnTo>
                <a:lnTo>
                  <a:pt x="11058309" y="3693541"/>
                </a:lnTo>
                <a:lnTo>
                  <a:pt x="11036071" y="3650970"/>
                </a:lnTo>
                <a:lnTo>
                  <a:pt x="11012373" y="3609302"/>
                </a:lnTo>
                <a:lnTo>
                  <a:pt x="10987278" y="3568560"/>
                </a:lnTo>
                <a:lnTo>
                  <a:pt x="10960786" y="3528796"/>
                </a:lnTo>
                <a:lnTo>
                  <a:pt x="10932947" y="3490023"/>
                </a:lnTo>
                <a:lnTo>
                  <a:pt x="10903801" y="3452279"/>
                </a:lnTo>
                <a:lnTo>
                  <a:pt x="10873372" y="3415601"/>
                </a:lnTo>
                <a:lnTo>
                  <a:pt x="10841711" y="3380041"/>
                </a:lnTo>
                <a:lnTo>
                  <a:pt x="10808818" y="3345599"/>
                </a:lnTo>
                <a:lnTo>
                  <a:pt x="10774756" y="3312337"/>
                </a:lnTo>
                <a:lnTo>
                  <a:pt x="10739539" y="3280270"/>
                </a:lnTo>
                <a:lnTo>
                  <a:pt x="10703217" y="3249434"/>
                </a:lnTo>
                <a:lnTo>
                  <a:pt x="10665828" y="3219869"/>
                </a:lnTo>
                <a:lnTo>
                  <a:pt x="10627373" y="3191611"/>
                </a:lnTo>
                <a:lnTo>
                  <a:pt x="10587927" y="3164687"/>
                </a:lnTo>
                <a:lnTo>
                  <a:pt x="10547490" y="3139148"/>
                </a:lnTo>
                <a:lnTo>
                  <a:pt x="10506113" y="3114992"/>
                </a:lnTo>
                <a:lnTo>
                  <a:pt x="10463835" y="3092285"/>
                </a:lnTo>
                <a:lnTo>
                  <a:pt x="10420680" y="3071050"/>
                </a:lnTo>
                <a:lnTo>
                  <a:pt x="10376675" y="3051314"/>
                </a:lnTo>
                <a:lnTo>
                  <a:pt x="10331869" y="3033128"/>
                </a:lnTo>
                <a:lnTo>
                  <a:pt x="10286276" y="3016504"/>
                </a:lnTo>
                <a:lnTo>
                  <a:pt x="10239959" y="3001492"/>
                </a:lnTo>
                <a:lnTo>
                  <a:pt x="10192918" y="2988119"/>
                </a:lnTo>
                <a:lnTo>
                  <a:pt x="10145217" y="2976422"/>
                </a:lnTo>
                <a:lnTo>
                  <a:pt x="10096868" y="2966428"/>
                </a:lnTo>
                <a:lnTo>
                  <a:pt x="10047910" y="2958173"/>
                </a:lnTo>
                <a:lnTo>
                  <a:pt x="9998392" y="2951696"/>
                </a:lnTo>
                <a:lnTo>
                  <a:pt x="9948329" y="2947035"/>
                </a:lnTo>
                <a:lnTo>
                  <a:pt x="9897758" y="2944203"/>
                </a:lnTo>
                <a:lnTo>
                  <a:pt x="9846716" y="2943250"/>
                </a:lnTo>
                <a:lnTo>
                  <a:pt x="9795396" y="2944215"/>
                </a:lnTo>
                <a:lnTo>
                  <a:pt x="9744570" y="2947073"/>
                </a:lnTo>
                <a:lnTo>
                  <a:pt x="9694240" y="2951784"/>
                </a:lnTo>
                <a:lnTo>
                  <a:pt x="9644456" y="2958338"/>
                </a:lnTo>
                <a:lnTo>
                  <a:pt x="9595256" y="2966669"/>
                </a:lnTo>
                <a:lnTo>
                  <a:pt x="9546666" y="2976765"/>
                </a:lnTo>
                <a:lnTo>
                  <a:pt x="9498736" y="2988589"/>
                </a:lnTo>
                <a:lnTo>
                  <a:pt x="9451480" y="3002102"/>
                </a:lnTo>
                <a:lnTo>
                  <a:pt x="9404934" y="3017266"/>
                </a:lnTo>
                <a:lnTo>
                  <a:pt x="9359151" y="3034068"/>
                </a:lnTo>
                <a:lnTo>
                  <a:pt x="9314142" y="3052445"/>
                </a:lnTo>
                <a:lnTo>
                  <a:pt x="9269959" y="3072371"/>
                </a:lnTo>
                <a:lnTo>
                  <a:pt x="9226626" y="3093821"/>
                </a:lnTo>
                <a:lnTo>
                  <a:pt x="9184170" y="3116757"/>
                </a:lnTo>
                <a:lnTo>
                  <a:pt x="9142654" y="3141154"/>
                </a:lnTo>
                <a:lnTo>
                  <a:pt x="9102090" y="3166961"/>
                </a:lnTo>
                <a:lnTo>
                  <a:pt x="9062504" y="3194139"/>
                </a:lnTo>
                <a:lnTo>
                  <a:pt x="9023960" y="3222675"/>
                </a:lnTo>
                <a:lnTo>
                  <a:pt x="8986469" y="3252520"/>
                </a:lnTo>
                <a:lnTo>
                  <a:pt x="8950058" y="3283648"/>
                </a:lnTo>
                <a:lnTo>
                  <a:pt x="8914790" y="3316033"/>
                </a:lnTo>
                <a:lnTo>
                  <a:pt x="8880678" y="3349612"/>
                </a:lnTo>
                <a:lnTo>
                  <a:pt x="8847760" y="3384372"/>
                </a:lnTo>
                <a:lnTo>
                  <a:pt x="8816073" y="3420275"/>
                </a:lnTo>
                <a:lnTo>
                  <a:pt x="8785644" y="3457283"/>
                </a:lnTo>
                <a:lnTo>
                  <a:pt x="8756523" y="3495370"/>
                </a:lnTo>
                <a:lnTo>
                  <a:pt x="8728735" y="3534499"/>
                </a:lnTo>
                <a:lnTo>
                  <a:pt x="8702307" y="3574631"/>
                </a:lnTo>
                <a:lnTo>
                  <a:pt x="8677288" y="3615728"/>
                </a:lnTo>
                <a:lnTo>
                  <a:pt x="8653691" y="3657777"/>
                </a:lnTo>
                <a:lnTo>
                  <a:pt x="8631580" y="3700716"/>
                </a:lnTo>
                <a:lnTo>
                  <a:pt x="8610956" y="3744518"/>
                </a:lnTo>
                <a:lnTo>
                  <a:pt x="8115" y="0"/>
                </a:lnTo>
                <a:lnTo>
                  <a:pt x="0" y="18643"/>
                </a:lnTo>
                <a:lnTo>
                  <a:pt x="8602802" y="3763149"/>
                </a:lnTo>
                <a:lnTo>
                  <a:pt x="8584336" y="3808247"/>
                </a:lnTo>
                <a:lnTo>
                  <a:pt x="8567458" y="3854132"/>
                </a:lnTo>
                <a:lnTo>
                  <a:pt x="8552205" y="3900779"/>
                </a:lnTo>
                <a:lnTo>
                  <a:pt x="8538616" y="3948138"/>
                </a:lnTo>
                <a:lnTo>
                  <a:pt x="8526729" y="3996182"/>
                </a:lnTo>
                <a:lnTo>
                  <a:pt x="8516582" y="4044886"/>
                </a:lnTo>
                <a:lnTo>
                  <a:pt x="8508187" y="4094200"/>
                </a:lnTo>
                <a:lnTo>
                  <a:pt x="8501609" y="4144099"/>
                </a:lnTo>
                <a:lnTo>
                  <a:pt x="8496859" y="4194543"/>
                </a:lnTo>
                <a:lnTo>
                  <a:pt x="8493989" y="4245508"/>
                </a:lnTo>
                <a:lnTo>
                  <a:pt x="8493023" y="4296956"/>
                </a:lnTo>
                <a:lnTo>
                  <a:pt x="8493925" y="4346994"/>
                </a:lnTo>
                <a:lnTo>
                  <a:pt x="8496656" y="4396587"/>
                </a:lnTo>
                <a:lnTo>
                  <a:pt x="8501139" y="4445698"/>
                </a:lnTo>
                <a:lnTo>
                  <a:pt x="8507374" y="4494276"/>
                </a:lnTo>
                <a:lnTo>
                  <a:pt x="8515325" y="4542320"/>
                </a:lnTo>
                <a:lnTo>
                  <a:pt x="8524938" y="4589780"/>
                </a:lnTo>
                <a:lnTo>
                  <a:pt x="8536216" y="4636630"/>
                </a:lnTo>
                <a:lnTo>
                  <a:pt x="8549094" y="4682845"/>
                </a:lnTo>
                <a:lnTo>
                  <a:pt x="8563546" y="4728375"/>
                </a:lnTo>
                <a:lnTo>
                  <a:pt x="8579561" y="4773206"/>
                </a:lnTo>
                <a:lnTo>
                  <a:pt x="8597074" y="4817288"/>
                </a:lnTo>
                <a:lnTo>
                  <a:pt x="0" y="8559317"/>
                </a:lnTo>
                <a:lnTo>
                  <a:pt x="8115" y="8577961"/>
                </a:lnTo>
                <a:lnTo>
                  <a:pt x="8605088" y="4835995"/>
                </a:lnTo>
                <a:lnTo>
                  <a:pt x="8624811" y="4879137"/>
                </a:lnTo>
                <a:lnTo>
                  <a:pt x="8645969" y="4921453"/>
                </a:lnTo>
                <a:lnTo>
                  <a:pt x="8668550" y="4962918"/>
                </a:lnTo>
                <a:lnTo>
                  <a:pt x="8692528" y="5003495"/>
                </a:lnTo>
                <a:lnTo>
                  <a:pt x="8717851" y="5043157"/>
                </a:lnTo>
                <a:lnTo>
                  <a:pt x="8744496" y="5081879"/>
                </a:lnTo>
                <a:lnTo>
                  <a:pt x="8772436" y="5119611"/>
                </a:lnTo>
                <a:lnTo>
                  <a:pt x="8801633" y="5156327"/>
                </a:lnTo>
                <a:lnTo>
                  <a:pt x="8832050" y="5192001"/>
                </a:lnTo>
                <a:lnTo>
                  <a:pt x="8863673" y="5226583"/>
                </a:lnTo>
                <a:lnTo>
                  <a:pt x="8896452" y="5260073"/>
                </a:lnTo>
                <a:lnTo>
                  <a:pt x="8930361" y="5292407"/>
                </a:lnTo>
                <a:lnTo>
                  <a:pt x="8965374" y="5323573"/>
                </a:lnTo>
                <a:lnTo>
                  <a:pt x="9001442" y="5353532"/>
                </a:lnTo>
                <a:lnTo>
                  <a:pt x="9038552" y="5382247"/>
                </a:lnTo>
                <a:lnTo>
                  <a:pt x="9076665" y="5409692"/>
                </a:lnTo>
                <a:lnTo>
                  <a:pt x="9115742" y="5435841"/>
                </a:lnTo>
                <a:lnTo>
                  <a:pt x="9155760" y="5460644"/>
                </a:lnTo>
                <a:lnTo>
                  <a:pt x="9196680" y="5484088"/>
                </a:lnTo>
                <a:lnTo>
                  <a:pt x="9238475" y="5506123"/>
                </a:lnTo>
                <a:lnTo>
                  <a:pt x="9281109" y="5526735"/>
                </a:lnTo>
                <a:lnTo>
                  <a:pt x="9324556" y="5545887"/>
                </a:lnTo>
                <a:lnTo>
                  <a:pt x="9368790" y="5563527"/>
                </a:lnTo>
                <a:lnTo>
                  <a:pt x="9413748" y="5579656"/>
                </a:lnTo>
                <a:lnTo>
                  <a:pt x="9459443" y="5594210"/>
                </a:lnTo>
                <a:lnTo>
                  <a:pt x="9505798" y="5607177"/>
                </a:lnTo>
                <a:lnTo>
                  <a:pt x="9552813" y="5618518"/>
                </a:lnTo>
                <a:lnTo>
                  <a:pt x="9600438" y="5628208"/>
                </a:lnTo>
                <a:lnTo>
                  <a:pt x="9648660" y="5636196"/>
                </a:lnTo>
                <a:lnTo>
                  <a:pt x="9697415" y="5642483"/>
                </a:lnTo>
                <a:lnTo>
                  <a:pt x="9746704" y="5647004"/>
                </a:lnTo>
                <a:lnTo>
                  <a:pt x="9796488" y="5649734"/>
                </a:lnTo>
                <a:lnTo>
                  <a:pt x="9846716" y="5650662"/>
                </a:lnTo>
                <a:lnTo>
                  <a:pt x="9896678" y="5649747"/>
                </a:lnTo>
                <a:lnTo>
                  <a:pt x="9946195" y="5647042"/>
                </a:lnTo>
                <a:lnTo>
                  <a:pt x="9995230" y="5642559"/>
                </a:lnTo>
                <a:lnTo>
                  <a:pt x="10043757" y="5636349"/>
                </a:lnTo>
                <a:lnTo>
                  <a:pt x="10091725" y="5628437"/>
                </a:lnTo>
                <a:lnTo>
                  <a:pt x="10139121" y="5618848"/>
                </a:lnTo>
                <a:lnTo>
                  <a:pt x="10185908" y="5607621"/>
                </a:lnTo>
                <a:lnTo>
                  <a:pt x="10232060" y="5594794"/>
                </a:lnTo>
                <a:lnTo>
                  <a:pt x="10277526" y="5580380"/>
                </a:lnTo>
                <a:lnTo>
                  <a:pt x="10322293" y="5564429"/>
                </a:lnTo>
                <a:lnTo>
                  <a:pt x="10366324" y="5546953"/>
                </a:lnTo>
                <a:lnTo>
                  <a:pt x="10409593" y="5527992"/>
                </a:lnTo>
                <a:lnTo>
                  <a:pt x="10452062" y="5507596"/>
                </a:lnTo>
                <a:lnTo>
                  <a:pt x="10493705" y="5485765"/>
                </a:lnTo>
                <a:lnTo>
                  <a:pt x="10534472" y="5462562"/>
                </a:lnTo>
                <a:lnTo>
                  <a:pt x="10574350" y="5437987"/>
                </a:lnTo>
                <a:lnTo>
                  <a:pt x="10613314" y="5412105"/>
                </a:lnTo>
                <a:lnTo>
                  <a:pt x="10651312" y="5384914"/>
                </a:lnTo>
                <a:lnTo>
                  <a:pt x="10688320" y="5356479"/>
                </a:lnTo>
                <a:lnTo>
                  <a:pt x="10724312" y="5326799"/>
                </a:lnTo>
                <a:lnTo>
                  <a:pt x="10759250" y="5295938"/>
                </a:lnTo>
                <a:lnTo>
                  <a:pt x="10793108" y="5263896"/>
                </a:lnTo>
                <a:lnTo>
                  <a:pt x="10825848" y="5230723"/>
                </a:lnTo>
                <a:lnTo>
                  <a:pt x="10857446" y="5196446"/>
                </a:lnTo>
                <a:lnTo>
                  <a:pt x="10887862" y="5161102"/>
                </a:lnTo>
                <a:lnTo>
                  <a:pt x="10917072" y="5124716"/>
                </a:lnTo>
                <a:lnTo>
                  <a:pt x="10945038" y="5087328"/>
                </a:lnTo>
                <a:lnTo>
                  <a:pt x="10971733" y="5048961"/>
                </a:lnTo>
                <a:lnTo>
                  <a:pt x="10997133" y="5009642"/>
                </a:lnTo>
                <a:lnTo>
                  <a:pt x="11021187" y="4969421"/>
                </a:lnTo>
                <a:lnTo>
                  <a:pt x="11043869" y="4928311"/>
                </a:lnTo>
                <a:lnTo>
                  <a:pt x="11065154" y="4886350"/>
                </a:lnTo>
                <a:lnTo>
                  <a:pt x="11085017" y="4843577"/>
                </a:lnTo>
                <a:lnTo>
                  <a:pt x="19663715" y="8577605"/>
                </a:lnTo>
                <a:lnTo>
                  <a:pt x="19663715" y="8555418"/>
                </a:lnTo>
                <a:close/>
              </a:path>
              <a:path w="19664045" h="8578215">
                <a:moveTo>
                  <a:pt x="19663715" y="355"/>
                </a:moveTo>
                <a:lnTo>
                  <a:pt x="11079074" y="3736975"/>
                </a:lnTo>
                <a:lnTo>
                  <a:pt x="11081880" y="3743134"/>
                </a:lnTo>
                <a:lnTo>
                  <a:pt x="11087303" y="3755567"/>
                </a:lnTo>
                <a:lnTo>
                  <a:pt x="19663715" y="22529"/>
                </a:lnTo>
                <a:lnTo>
                  <a:pt x="19663715" y="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bg object 227"/>
          <p:cNvSpPr/>
          <p:nvPr/>
        </p:nvSpPr>
        <p:spPr>
          <a:xfrm>
            <a:off x="85955" y="69043"/>
            <a:ext cx="19934555" cy="12222480"/>
          </a:xfrm>
          <a:custGeom>
            <a:avLst/>
            <a:gdLst/>
            <a:ahLst/>
            <a:cxnLst/>
            <a:rect l="l" t="t" r="r" b="b"/>
            <a:pathLst>
              <a:path w="19934555" h="12222480">
                <a:moveTo>
                  <a:pt x="0" y="0"/>
                </a:moveTo>
                <a:lnTo>
                  <a:pt x="19934104" y="0"/>
                </a:lnTo>
                <a:lnTo>
                  <a:pt x="19934104" y="12222080"/>
                </a:lnTo>
                <a:lnTo>
                  <a:pt x="0" y="12222080"/>
                </a:lnTo>
                <a:lnTo>
                  <a:pt x="0" y="0"/>
                </a:lnTo>
                <a:close/>
              </a:path>
            </a:pathLst>
          </a:custGeom>
          <a:ln w="21923">
            <a:solidFill>
              <a:srgbClr val="EAEA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92506"/>
            <a:ext cx="18093690" cy="1970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831909"/>
            <a:ext cx="18093690" cy="8126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1450765"/>
            <a:ext cx="6433312" cy="6156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1450765"/>
            <a:ext cx="4623943" cy="6156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1450765"/>
            <a:ext cx="4623943" cy="6156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0464" y="4043625"/>
            <a:ext cx="1397000" cy="1397000"/>
          </a:xfrm>
          <a:prstGeom prst="rect">
            <a:avLst/>
          </a:prstGeom>
          <a:solidFill>
            <a:srgbClr val="FFE08A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marL="339090" marR="158750" indent="-172720">
              <a:lnSpc>
                <a:spcPct val="102600"/>
              </a:lnSpc>
            </a:pPr>
            <a:r>
              <a:rPr dirty="0" sz="1700" spc="-35" b="1">
                <a:latin typeface="Trebuchet MS"/>
                <a:cs typeface="Trebuchet MS"/>
              </a:rPr>
              <a:t>Predicition  </a:t>
            </a:r>
            <a:r>
              <a:rPr dirty="0" sz="1700" spc="-5" b="1">
                <a:latin typeface="Trebuchet MS"/>
                <a:cs typeface="Trebuchet MS"/>
              </a:rPr>
              <a:t>Results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61712" y="4037472"/>
            <a:ext cx="1409065" cy="1409065"/>
          </a:xfrm>
          <a:prstGeom prst="rect">
            <a:avLst/>
          </a:prstGeom>
          <a:solidFill>
            <a:srgbClr val="FFE08A"/>
          </a:solidFill>
        </p:spPr>
        <p:txBody>
          <a:bodyPr wrap="square" lIns="0" tIns="180975" rIns="0" bIns="0" rtlCol="0" vert="horz">
            <a:spAutoFit/>
          </a:bodyPr>
          <a:lstStyle/>
          <a:p>
            <a:pPr algn="ctr" marL="68580" marR="60960">
              <a:lnSpc>
                <a:spcPct val="103099"/>
              </a:lnSpc>
              <a:spcBef>
                <a:spcPts val="1425"/>
              </a:spcBef>
            </a:pPr>
            <a:r>
              <a:rPr dirty="0" sz="1600" spc="-30" b="1">
                <a:latin typeface="Trebuchet MS"/>
                <a:cs typeface="Trebuchet MS"/>
              </a:rPr>
              <a:t>Ability to </a:t>
            </a:r>
            <a:r>
              <a:rPr dirty="0" sz="1600" spc="-25" b="1">
                <a:latin typeface="Trebuchet MS"/>
                <a:cs typeface="Trebuchet MS"/>
              </a:rPr>
              <a:t> </a:t>
            </a:r>
            <a:r>
              <a:rPr dirty="0" sz="1600" spc="-15" b="1">
                <a:latin typeface="Trebuchet MS"/>
                <a:cs typeface="Trebuchet MS"/>
              </a:rPr>
              <a:t>recognize</a:t>
            </a:r>
            <a:r>
              <a:rPr dirty="0" sz="1600" spc="-70" b="1">
                <a:latin typeface="Trebuchet MS"/>
                <a:cs typeface="Trebuchet MS"/>
              </a:rPr>
              <a:t> </a:t>
            </a:r>
            <a:r>
              <a:rPr dirty="0" sz="1600" spc="-35" b="1">
                <a:latin typeface="Trebuchet MS"/>
                <a:cs typeface="Trebuchet MS"/>
              </a:rPr>
              <a:t>the  </a:t>
            </a:r>
            <a:r>
              <a:rPr dirty="0" sz="1600" spc="-15" b="1">
                <a:latin typeface="Trebuchet MS"/>
                <a:cs typeface="Trebuchet MS"/>
              </a:rPr>
              <a:t>contents </a:t>
            </a:r>
            <a:r>
              <a:rPr dirty="0" sz="1600" spc="-20" b="1">
                <a:latin typeface="Trebuchet MS"/>
                <a:cs typeface="Trebuchet MS"/>
              </a:rPr>
              <a:t>of </a:t>
            </a:r>
            <a:r>
              <a:rPr dirty="0" sz="1600" spc="-15" b="1">
                <a:latin typeface="Trebuchet MS"/>
                <a:cs typeface="Trebuchet MS"/>
              </a:rPr>
              <a:t> </a:t>
            </a:r>
            <a:r>
              <a:rPr dirty="0" sz="1600" spc="-40" b="1">
                <a:latin typeface="Trebuchet MS"/>
                <a:cs typeface="Trebuchet MS"/>
              </a:rPr>
              <a:t>the</a:t>
            </a:r>
            <a:r>
              <a:rPr dirty="0" sz="1600" spc="-80" b="1">
                <a:latin typeface="Trebuchet MS"/>
                <a:cs typeface="Trebuchet MS"/>
              </a:rPr>
              <a:t> </a:t>
            </a:r>
            <a:r>
              <a:rPr dirty="0" sz="1600" spc="15" b="1">
                <a:latin typeface="Trebuchet MS"/>
                <a:cs typeface="Trebuchet MS"/>
              </a:rPr>
              <a:t>image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7049" y="3966598"/>
            <a:ext cx="1405890" cy="1405890"/>
          </a:xfrm>
          <a:prstGeom prst="rect">
            <a:avLst/>
          </a:prstGeom>
          <a:solidFill>
            <a:srgbClr val="FCFE7D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algn="ctr" marL="67945" marR="60325">
              <a:lnSpc>
                <a:spcPct val="103200"/>
              </a:lnSpc>
            </a:pPr>
            <a:r>
              <a:rPr dirty="0" sz="1700" spc="10" b="1">
                <a:latin typeface="Trebuchet MS"/>
                <a:cs typeface="Trebuchet MS"/>
              </a:rPr>
              <a:t>Search </a:t>
            </a:r>
            <a:r>
              <a:rPr dirty="0" sz="1700" spc="-50" b="1">
                <a:latin typeface="Trebuchet MS"/>
                <a:cs typeface="Trebuchet MS"/>
              </a:rPr>
              <a:t>for </a:t>
            </a:r>
            <a:r>
              <a:rPr dirty="0" sz="1700" spc="-45" b="1">
                <a:latin typeface="Trebuchet MS"/>
                <a:cs typeface="Trebuchet MS"/>
              </a:rPr>
              <a:t> </a:t>
            </a:r>
            <a:r>
              <a:rPr dirty="0" sz="1700" spc="-40" b="1">
                <a:latin typeface="Trebuchet MS"/>
                <a:cs typeface="Trebuchet MS"/>
              </a:rPr>
              <a:t>the</a:t>
            </a:r>
            <a:r>
              <a:rPr dirty="0" sz="1700" spc="-70" b="1">
                <a:latin typeface="Trebuchet MS"/>
                <a:cs typeface="Trebuchet MS"/>
              </a:rPr>
              <a:t> </a:t>
            </a:r>
            <a:r>
              <a:rPr dirty="0" sz="1700" spc="-15" b="1">
                <a:latin typeface="Trebuchet MS"/>
                <a:cs typeface="Trebuchet MS"/>
              </a:rPr>
              <a:t>apt</a:t>
            </a:r>
            <a:r>
              <a:rPr dirty="0" sz="1700" spc="-70" b="1">
                <a:latin typeface="Trebuchet MS"/>
                <a:cs typeface="Trebuchet MS"/>
              </a:rPr>
              <a:t> </a:t>
            </a:r>
            <a:r>
              <a:rPr dirty="0" sz="1700" spc="-30" b="1">
                <a:latin typeface="Trebuchet MS"/>
                <a:cs typeface="Trebuchet MS"/>
              </a:rPr>
              <a:t>input  </a:t>
            </a:r>
            <a:r>
              <a:rPr dirty="0" sz="1700" b="1">
                <a:latin typeface="Trebuchet MS"/>
                <a:cs typeface="Trebuchet MS"/>
              </a:rPr>
              <a:t>data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3194" y="3966598"/>
            <a:ext cx="1381125" cy="138112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177800" rIns="0" bIns="0" rtlCol="0" vert="horz">
            <a:spAutoFit/>
          </a:bodyPr>
          <a:lstStyle/>
          <a:p>
            <a:pPr algn="ctr" marL="111760" marR="104139">
              <a:lnSpc>
                <a:spcPct val="101000"/>
              </a:lnSpc>
              <a:spcBef>
                <a:spcPts val="1400"/>
              </a:spcBef>
            </a:pPr>
            <a:r>
              <a:rPr dirty="0" sz="1600" spc="-165" b="1">
                <a:latin typeface="Trebuchet MS"/>
                <a:cs typeface="Trebuchet MS"/>
              </a:rPr>
              <a:t>T</a:t>
            </a:r>
            <a:r>
              <a:rPr dirty="0" sz="1600" spc="-50" b="1">
                <a:latin typeface="Trebuchet MS"/>
                <a:cs typeface="Trebuchet MS"/>
              </a:rPr>
              <a:t>rain</a:t>
            </a:r>
            <a:r>
              <a:rPr dirty="0" sz="1600" spc="-75" b="1">
                <a:latin typeface="Trebuchet MS"/>
                <a:cs typeface="Trebuchet MS"/>
              </a:rPr>
              <a:t> </a:t>
            </a:r>
            <a:r>
              <a:rPr dirty="0" sz="1600" spc="-45" b="1">
                <a:latin typeface="Trebuchet MS"/>
                <a:cs typeface="Trebuchet MS"/>
              </a:rPr>
              <a:t>the  </a:t>
            </a:r>
            <a:r>
              <a:rPr dirty="0" sz="1600" spc="-25" b="1">
                <a:latin typeface="Trebuchet MS"/>
                <a:cs typeface="Trebuchet MS"/>
              </a:rPr>
              <a:t>model</a:t>
            </a:r>
            <a:r>
              <a:rPr dirty="0" sz="1600" spc="-75" b="1">
                <a:latin typeface="Trebuchet MS"/>
                <a:cs typeface="Trebuchet MS"/>
              </a:rPr>
              <a:t> </a:t>
            </a:r>
            <a:r>
              <a:rPr dirty="0" sz="1600" spc="-45" b="1">
                <a:latin typeface="Trebuchet MS"/>
                <a:cs typeface="Trebuchet MS"/>
              </a:rPr>
              <a:t>to</a:t>
            </a:r>
            <a:r>
              <a:rPr dirty="0" sz="1600" spc="-75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get  </a:t>
            </a:r>
            <a:r>
              <a:rPr dirty="0" sz="1600" spc="-40" b="1">
                <a:latin typeface="Trebuchet MS"/>
                <a:cs typeface="Trebuchet MS"/>
              </a:rPr>
              <a:t>accurate </a:t>
            </a:r>
            <a:r>
              <a:rPr dirty="0" sz="1600" spc="-35" b="1">
                <a:latin typeface="Trebuchet MS"/>
                <a:cs typeface="Trebuchet MS"/>
              </a:rPr>
              <a:t> </a:t>
            </a:r>
            <a:r>
              <a:rPr dirty="0" sz="1600" spc="-30" b="1">
                <a:latin typeface="Trebuchet MS"/>
                <a:cs typeface="Trebuchet MS"/>
              </a:rPr>
              <a:t>results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8363" y="3966574"/>
            <a:ext cx="1381125" cy="1381125"/>
          </a:xfrm>
          <a:prstGeom prst="rect">
            <a:avLst/>
          </a:prstGeom>
          <a:solidFill>
            <a:srgbClr val="FCFE7D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 marL="63500" marR="55880">
              <a:lnSpc>
                <a:spcPct val="102600"/>
              </a:lnSpc>
            </a:pPr>
            <a:r>
              <a:rPr dirty="0" sz="1450" spc="5" b="1">
                <a:latin typeface="Trebuchet MS"/>
                <a:cs typeface="Trebuchet MS"/>
              </a:rPr>
              <a:t>Develop</a:t>
            </a:r>
            <a:r>
              <a:rPr dirty="0" sz="1450" spc="-65" b="1">
                <a:latin typeface="Trebuchet MS"/>
                <a:cs typeface="Trebuchet MS"/>
              </a:rPr>
              <a:t> </a:t>
            </a:r>
            <a:r>
              <a:rPr dirty="0" sz="1450" spc="-40" b="1">
                <a:latin typeface="Trebuchet MS"/>
                <a:cs typeface="Trebuchet MS"/>
              </a:rPr>
              <a:t>the</a:t>
            </a:r>
            <a:r>
              <a:rPr dirty="0" sz="1450" spc="-65" b="1">
                <a:latin typeface="Trebuchet MS"/>
                <a:cs typeface="Trebuchet MS"/>
              </a:rPr>
              <a:t> </a:t>
            </a:r>
            <a:r>
              <a:rPr dirty="0" sz="1450" spc="30" b="1">
                <a:latin typeface="Trebuchet MS"/>
                <a:cs typeface="Trebuchet MS"/>
              </a:rPr>
              <a:t>UI  </a:t>
            </a:r>
            <a:r>
              <a:rPr dirty="0" sz="1450" spc="45" b="1">
                <a:latin typeface="Trebuchet MS"/>
                <a:cs typeface="Trebuchet MS"/>
              </a:rPr>
              <a:t>so</a:t>
            </a:r>
            <a:r>
              <a:rPr dirty="0" sz="1450" spc="-65" b="1">
                <a:latin typeface="Trebuchet MS"/>
                <a:cs typeface="Trebuchet MS"/>
              </a:rPr>
              <a:t> </a:t>
            </a:r>
            <a:r>
              <a:rPr dirty="0" sz="1450" spc="-40" b="1">
                <a:latin typeface="Trebuchet MS"/>
                <a:cs typeface="Trebuchet MS"/>
              </a:rPr>
              <a:t>that</a:t>
            </a:r>
            <a:r>
              <a:rPr dirty="0" sz="1450" spc="-65" b="1">
                <a:latin typeface="Trebuchet MS"/>
                <a:cs typeface="Trebuchet MS"/>
              </a:rPr>
              <a:t> </a:t>
            </a:r>
            <a:r>
              <a:rPr dirty="0" sz="1450" spc="-10" b="1">
                <a:latin typeface="Trebuchet MS"/>
                <a:cs typeface="Trebuchet MS"/>
              </a:rPr>
              <a:t>people  </a:t>
            </a:r>
            <a:r>
              <a:rPr dirty="0" sz="1450" b="1">
                <a:latin typeface="Trebuchet MS"/>
                <a:cs typeface="Trebuchet MS"/>
              </a:rPr>
              <a:t>can</a:t>
            </a:r>
            <a:r>
              <a:rPr dirty="0" sz="1450" spc="5" b="1">
                <a:latin typeface="Trebuchet MS"/>
                <a:cs typeface="Trebuchet MS"/>
              </a:rPr>
              <a:t> </a:t>
            </a:r>
            <a:r>
              <a:rPr dirty="0" sz="1450" spc="-25" b="1">
                <a:latin typeface="Trebuchet MS"/>
                <a:cs typeface="Trebuchet MS"/>
              </a:rPr>
              <a:t>work </a:t>
            </a:r>
            <a:r>
              <a:rPr dirty="0" sz="1450" spc="-20" b="1">
                <a:latin typeface="Trebuchet MS"/>
                <a:cs typeface="Trebuchet MS"/>
              </a:rPr>
              <a:t> </a:t>
            </a:r>
            <a:r>
              <a:rPr dirty="0" sz="1450" spc="-15" b="1">
                <a:latin typeface="Trebuchet MS"/>
                <a:cs typeface="Trebuchet MS"/>
              </a:rPr>
              <a:t>easily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2850" y="443852"/>
            <a:ext cx="1318895" cy="1318895"/>
          </a:xfrm>
          <a:prstGeom prst="rect">
            <a:avLst/>
          </a:prstGeom>
          <a:solidFill>
            <a:srgbClr val="9BEDFD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algn="ctr" marL="64769" marR="57150">
              <a:lnSpc>
                <a:spcPct val="103299"/>
              </a:lnSpc>
            </a:pPr>
            <a:r>
              <a:rPr dirty="0" sz="1350" spc="-20" b="1">
                <a:latin typeface="Trebuchet MS"/>
                <a:cs typeface="Trebuchet MS"/>
              </a:rPr>
              <a:t>Whether </a:t>
            </a:r>
            <a:r>
              <a:rPr dirty="0" sz="1350" spc="-15" b="1">
                <a:latin typeface="Trebuchet MS"/>
                <a:cs typeface="Trebuchet MS"/>
              </a:rPr>
              <a:t> recognition of </a:t>
            </a:r>
            <a:r>
              <a:rPr dirty="0" sz="1350" spc="-10" b="1">
                <a:latin typeface="Trebuchet MS"/>
                <a:cs typeface="Trebuchet MS"/>
              </a:rPr>
              <a:t> handwriting </a:t>
            </a:r>
            <a:r>
              <a:rPr dirty="0" sz="1350" spc="-5" b="1">
                <a:latin typeface="Trebuchet MS"/>
                <a:cs typeface="Trebuchet MS"/>
              </a:rPr>
              <a:t> </a:t>
            </a:r>
            <a:r>
              <a:rPr dirty="0" sz="1350" spc="-40" b="1">
                <a:latin typeface="Trebuchet MS"/>
                <a:cs typeface="Trebuchet MS"/>
              </a:rPr>
              <a:t>will</a:t>
            </a:r>
            <a:r>
              <a:rPr dirty="0" sz="1350" spc="-60" b="1">
                <a:latin typeface="Trebuchet MS"/>
                <a:cs typeface="Trebuchet MS"/>
              </a:rPr>
              <a:t> </a:t>
            </a:r>
            <a:r>
              <a:rPr dirty="0" sz="1350" b="1">
                <a:latin typeface="Trebuchet MS"/>
                <a:cs typeface="Trebuchet MS"/>
              </a:rPr>
              <a:t>be</a:t>
            </a:r>
            <a:r>
              <a:rPr dirty="0" sz="1350" spc="-60" b="1">
                <a:latin typeface="Trebuchet MS"/>
                <a:cs typeface="Trebuchet MS"/>
              </a:rPr>
              <a:t> </a:t>
            </a:r>
            <a:r>
              <a:rPr dirty="0" sz="1350" spc="-30" b="1">
                <a:latin typeface="Trebuchet MS"/>
                <a:cs typeface="Trebuchet MS"/>
              </a:rPr>
              <a:t>correct?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9520" y="443872"/>
            <a:ext cx="1318895" cy="1318895"/>
          </a:xfrm>
          <a:prstGeom prst="rect">
            <a:avLst/>
          </a:prstGeom>
          <a:solidFill>
            <a:srgbClr val="9BEDF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ctr" marL="147955" marR="140335">
              <a:lnSpc>
                <a:spcPct val="100899"/>
              </a:lnSpc>
            </a:pPr>
            <a:r>
              <a:rPr dirty="0" sz="1450" spc="-40" b="1">
                <a:latin typeface="Trebuchet MS"/>
                <a:cs typeface="Trebuchet MS"/>
              </a:rPr>
              <a:t>Whether</a:t>
            </a:r>
            <a:r>
              <a:rPr dirty="0" sz="1450" spc="-70" b="1">
                <a:latin typeface="Trebuchet MS"/>
                <a:cs typeface="Trebuchet MS"/>
              </a:rPr>
              <a:t> </a:t>
            </a:r>
            <a:r>
              <a:rPr dirty="0" sz="1450" spc="-20" b="1">
                <a:latin typeface="Trebuchet MS"/>
                <a:cs typeface="Trebuchet MS"/>
              </a:rPr>
              <a:t>my  </a:t>
            </a:r>
            <a:r>
              <a:rPr dirty="0" sz="1450" spc="-45" b="1">
                <a:latin typeface="Trebuchet MS"/>
                <a:cs typeface="Trebuchet MS"/>
              </a:rPr>
              <a:t>input</a:t>
            </a:r>
            <a:r>
              <a:rPr dirty="0" sz="1450" spc="-70" b="1">
                <a:latin typeface="Trebuchet MS"/>
                <a:cs typeface="Trebuchet MS"/>
              </a:rPr>
              <a:t> </a:t>
            </a:r>
            <a:r>
              <a:rPr dirty="0" sz="1450" spc="-20" b="1">
                <a:latin typeface="Trebuchet MS"/>
                <a:cs typeface="Trebuchet MS"/>
              </a:rPr>
              <a:t>data</a:t>
            </a:r>
            <a:r>
              <a:rPr dirty="0" sz="1450" spc="-70" b="1">
                <a:latin typeface="Trebuchet MS"/>
                <a:cs typeface="Trebuchet MS"/>
              </a:rPr>
              <a:t> </a:t>
            </a:r>
            <a:r>
              <a:rPr dirty="0" sz="1450" spc="-5" b="1">
                <a:latin typeface="Trebuchet MS"/>
                <a:cs typeface="Trebuchet MS"/>
              </a:rPr>
              <a:t>is  </a:t>
            </a:r>
            <a:r>
              <a:rPr dirty="0" sz="1450" spc="-45" b="1">
                <a:latin typeface="Trebuchet MS"/>
                <a:cs typeface="Trebuchet MS"/>
              </a:rPr>
              <a:t>correct?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77721" y="443872"/>
            <a:ext cx="1318895" cy="1318895"/>
          </a:xfrm>
          <a:prstGeom prst="rect">
            <a:avLst/>
          </a:prstGeom>
          <a:solidFill>
            <a:srgbClr val="9BEDFD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algn="ctr" marL="71120" marR="63500">
              <a:lnSpc>
                <a:spcPct val="103299"/>
              </a:lnSpc>
            </a:pPr>
            <a:r>
              <a:rPr dirty="0" sz="1500" spc="-20" b="1">
                <a:latin typeface="Trebuchet MS"/>
                <a:cs typeface="Trebuchet MS"/>
              </a:rPr>
              <a:t>Whether </a:t>
            </a:r>
            <a:r>
              <a:rPr dirty="0" sz="1500" spc="-75" b="1">
                <a:latin typeface="Trebuchet MS"/>
                <a:cs typeface="Trebuchet MS"/>
              </a:rPr>
              <a:t>it </a:t>
            </a:r>
            <a:r>
              <a:rPr dirty="0" sz="1500" spc="-70" b="1">
                <a:latin typeface="Trebuchet MS"/>
                <a:cs typeface="Trebuchet MS"/>
              </a:rPr>
              <a:t> </a:t>
            </a:r>
            <a:r>
              <a:rPr dirty="0" sz="1500" spc="-5" b="1">
                <a:latin typeface="Trebuchet MS"/>
                <a:cs typeface="Trebuchet MS"/>
              </a:rPr>
              <a:t>satisfies </a:t>
            </a:r>
            <a:r>
              <a:rPr dirty="0" sz="1500" spc="-35" b="1">
                <a:latin typeface="Trebuchet MS"/>
                <a:cs typeface="Trebuchet MS"/>
              </a:rPr>
              <a:t>the </a:t>
            </a:r>
            <a:r>
              <a:rPr dirty="0" sz="1500" spc="-30" b="1">
                <a:latin typeface="Trebuchet MS"/>
                <a:cs typeface="Trebuchet MS"/>
              </a:rPr>
              <a:t> </a:t>
            </a:r>
            <a:r>
              <a:rPr dirty="0" sz="1500" spc="-5" b="1">
                <a:latin typeface="Trebuchet MS"/>
                <a:cs typeface="Trebuchet MS"/>
              </a:rPr>
              <a:t>user's</a:t>
            </a:r>
            <a:r>
              <a:rPr dirty="0" sz="1500" spc="-110" b="1">
                <a:latin typeface="Trebuchet MS"/>
                <a:cs typeface="Trebuchet MS"/>
              </a:rPr>
              <a:t> </a:t>
            </a:r>
            <a:r>
              <a:rPr dirty="0" sz="1500" spc="5" b="1">
                <a:latin typeface="Trebuchet MS"/>
                <a:cs typeface="Trebuchet MS"/>
              </a:rPr>
              <a:t>needs?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20675" y="6983941"/>
            <a:ext cx="1422400" cy="1422400"/>
          </a:xfrm>
          <a:prstGeom prst="rect">
            <a:avLst/>
          </a:prstGeom>
          <a:solidFill>
            <a:srgbClr val="E1BBFC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121920" marR="163830" indent="108585">
              <a:lnSpc>
                <a:spcPct val="102400"/>
              </a:lnSpc>
            </a:pPr>
            <a:r>
              <a:rPr dirty="0" sz="1500" spc="15" b="1">
                <a:latin typeface="Trebuchet MS"/>
                <a:cs typeface="Trebuchet MS"/>
              </a:rPr>
              <a:t>Upload </a:t>
            </a:r>
            <a:r>
              <a:rPr dirty="0" sz="1500" spc="-45" b="1">
                <a:latin typeface="Trebuchet MS"/>
                <a:cs typeface="Trebuchet MS"/>
              </a:rPr>
              <a:t>the </a:t>
            </a:r>
            <a:r>
              <a:rPr dirty="0" sz="1500" spc="-440" b="1">
                <a:latin typeface="Trebuchet MS"/>
                <a:cs typeface="Trebuchet MS"/>
              </a:rPr>
              <a:t> </a:t>
            </a:r>
            <a:r>
              <a:rPr dirty="0" sz="1500" spc="-10" b="1">
                <a:latin typeface="Trebuchet MS"/>
                <a:cs typeface="Trebuchet MS"/>
              </a:rPr>
              <a:t>testing data </a:t>
            </a:r>
            <a:r>
              <a:rPr dirty="0" sz="1500" spc="-5" b="1">
                <a:latin typeface="Trebuchet MS"/>
                <a:cs typeface="Trebuchet MS"/>
              </a:rPr>
              <a:t> </a:t>
            </a:r>
            <a:r>
              <a:rPr dirty="0" sz="1500" spc="-110" b="1">
                <a:latin typeface="Trebuchet MS"/>
                <a:cs typeface="Trebuchet MS"/>
              </a:rPr>
              <a:t>(i</a:t>
            </a:r>
            <a:r>
              <a:rPr dirty="0" sz="1500" spc="-130" b="1">
                <a:latin typeface="Trebuchet MS"/>
                <a:cs typeface="Trebuchet MS"/>
              </a:rPr>
              <a:t>.</a:t>
            </a:r>
            <a:r>
              <a:rPr dirty="0" sz="1500" spc="-65" b="1">
                <a:latin typeface="Trebuchet MS"/>
                <a:cs typeface="Trebuchet MS"/>
              </a:rPr>
              <a:t>e)</a:t>
            </a:r>
            <a:r>
              <a:rPr dirty="0" sz="1500" spc="-65" b="1">
                <a:latin typeface="Trebuchet MS"/>
                <a:cs typeface="Trebuchet MS"/>
              </a:rPr>
              <a:t> </a:t>
            </a:r>
            <a:r>
              <a:rPr dirty="0" sz="1500" spc="25" b="1">
                <a:latin typeface="Trebuchet MS"/>
                <a:cs typeface="Trebuchet MS"/>
              </a:rPr>
              <a:t>Image</a:t>
            </a:r>
            <a:r>
              <a:rPr dirty="0" sz="1500" spc="-65" b="1">
                <a:latin typeface="Trebuchet MS"/>
                <a:cs typeface="Trebuchet MS"/>
              </a:rPr>
              <a:t> </a:t>
            </a:r>
            <a:r>
              <a:rPr dirty="0" sz="1500" spc="-20" b="1">
                <a:latin typeface="Trebuchet MS"/>
                <a:cs typeface="Trebuchet MS"/>
              </a:rPr>
              <a:t>of  </a:t>
            </a:r>
            <a:r>
              <a:rPr dirty="0" sz="1500" spc="-20" b="1">
                <a:latin typeface="Trebuchet MS"/>
                <a:cs typeface="Trebuchet MS"/>
              </a:rPr>
              <a:t>handwriting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19432" y="6983941"/>
            <a:ext cx="1422400" cy="1422400"/>
          </a:xfrm>
          <a:prstGeom prst="rect">
            <a:avLst/>
          </a:prstGeom>
          <a:solidFill>
            <a:srgbClr val="E1BBFC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algn="ctr" marL="88900" marR="81280">
              <a:lnSpc>
                <a:spcPct val="101000"/>
              </a:lnSpc>
              <a:spcBef>
                <a:spcPts val="5"/>
              </a:spcBef>
            </a:pPr>
            <a:r>
              <a:rPr dirty="0" sz="1350" spc="-10" b="1">
                <a:latin typeface="Trebuchet MS"/>
                <a:cs typeface="Trebuchet MS"/>
              </a:rPr>
              <a:t>Desired </a:t>
            </a:r>
            <a:r>
              <a:rPr dirty="0" sz="1350" spc="-35" b="1">
                <a:latin typeface="Trebuchet MS"/>
                <a:cs typeface="Trebuchet MS"/>
              </a:rPr>
              <a:t>output </a:t>
            </a:r>
            <a:r>
              <a:rPr dirty="0" sz="1350" spc="-30" b="1">
                <a:latin typeface="Trebuchet MS"/>
                <a:cs typeface="Trebuchet MS"/>
              </a:rPr>
              <a:t> </a:t>
            </a:r>
            <a:r>
              <a:rPr dirty="0" sz="1350" spc="-45" b="1">
                <a:latin typeface="Trebuchet MS"/>
                <a:cs typeface="Trebuchet MS"/>
              </a:rPr>
              <a:t>from</a:t>
            </a:r>
            <a:r>
              <a:rPr dirty="0" sz="1350" spc="-65" b="1">
                <a:latin typeface="Trebuchet MS"/>
                <a:cs typeface="Trebuchet MS"/>
              </a:rPr>
              <a:t> </a:t>
            </a:r>
            <a:r>
              <a:rPr dirty="0" sz="1350" spc="-45" b="1">
                <a:latin typeface="Trebuchet MS"/>
                <a:cs typeface="Trebuchet MS"/>
              </a:rPr>
              <a:t>the</a:t>
            </a:r>
            <a:r>
              <a:rPr dirty="0" sz="1350" spc="-65" b="1">
                <a:latin typeface="Trebuchet MS"/>
                <a:cs typeface="Trebuchet MS"/>
              </a:rPr>
              <a:t> </a:t>
            </a:r>
            <a:r>
              <a:rPr dirty="0" sz="1350" spc="-20" b="1">
                <a:latin typeface="Trebuchet MS"/>
                <a:cs typeface="Trebuchet MS"/>
              </a:rPr>
              <a:t>model  </a:t>
            </a:r>
            <a:r>
              <a:rPr dirty="0" sz="1350" spc="5" b="1">
                <a:latin typeface="Trebuchet MS"/>
                <a:cs typeface="Trebuchet MS"/>
              </a:rPr>
              <a:t>based </a:t>
            </a:r>
            <a:r>
              <a:rPr dirty="0" sz="1350" spc="-10" b="1">
                <a:latin typeface="Trebuchet MS"/>
                <a:cs typeface="Trebuchet MS"/>
              </a:rPr>
              <a:t>on </a:t>
            </a:r>
            <a:r>
              <a:rPr dirty="0" sz="1350" spc="-45" b="1">
                <a:latin typeface="Trebuchet MS"/>
                <a:cs typeface="Trebuchet MS"/>
              </a:rPr>
              <a:t>the </a:t>
            </a:r>
            <a:r>
              <a:rPr dirty="0" sz="1350" spc="-40" b="1">
                <a:latin typeface="Trebuchet MS"/>
                <a:cs typeface="Trebuchet MS"/>
              </a:rPr>
              <a:t> </a:t>
            </a:r>
            <a:r>
              <a:rPr dirty="0" sz="1350" spc="-40" b="1">
                <a:latin typeface="Trebuchet MS"/>
                <a:cs typeface="Trebuchet MS"/>
              </a:rPr>
              <a:t>input</a:t>
            </a:r>
            <a:r>
              <a:rPr dirty="0" sz="1350" spc="-65" b="1">
                <a:latin typeface="Trebuchet MS"/>
                <a:cs typeface="Trebuchet MS"/>
              </a:rPr>
              <a:t> </a:t>
            </a:r>
            <a:r>
              <a:rPr dirty="0" sz="1350" spc="-105" b="1">
                <a:latin typeface="Trebuchet MS"/>
                <a:cs typeface="Trebuchet MS"/>
              </a:rPr>
              <a:t>(i</a:t>
            </a:r>
            <a:r>
              <a:rPr dirty="0" sz="1350" spc="-125" b="1">
                <a:latin typeface="Trebuchet MS"/>
                <a:cs typeface="Trebuchet MS"/>
              </a:rPr>
              <a:t>.</a:t>
            </a:r>
            <a:r>
              <a:rPr dirty="0" sz="1350" spc="-65" b="1">
                <a:latin typeface="Trebuchet MS"/>
                <a:cs typeface="Trebuchet MS"/>
              </a:rPr>
              <a:t>e)</a:t>
            </a:r>
            <a:r>
              <a:rPr dirty="0" sz="1350" spc="-65" b="1">
                <a:latin typeface="Trebuchet MS"/>
                <a:cs typeface="Trebuchet MS"/>
              </a:rPr>
              <a:t> </a:t>
            </a:r>
            <a:r>
              <a:rPr dirty="0" sz="1350" b="1">
                <a:latin typeface="Trebuchet MS"/>
                <a:cs typeface="Trebuchet MS"/>
              </a:rPr>
              <a:t>image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6366" y="10624734"/>
            <a:ext cx="1357630" cy="1357630"/>
          </a:xfrm>
          <a:prstGeom prst="rect">
            <a:avLst/>
          </a:prstGeom>
          <a:solidFill>
            <a:srgbClr val="FFC2E7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algn="ctr" marL="158750" marR="151130">
              <a:lnSpc>
                <a:spcPct val="103699"/>
              </a:lnSpc>
            </a:pPr>
            <a:r>
              <a:rPr dirty="0" sz="1400" spc="-125" b="1">
                <a:latin typeface="Trebuchet MS"/>
                <a:cs typeface="Trebuchet MS"/>
              </a:rPr>
              <a:t>T</a:t>
            </a:r>
            <a:r>
              <a:rPr dirty="0" sz="1400" spc="-5" b="1">
                <a:latin typeface="Trebuchet MS"/>
                <a:cs typeface="Trebuchet MS"/>
              </a:rPr>
              <a:t>raining</a:t>
            </a:r>
            <a:r>
              <a:rPr dirty="0" sz="1400" spc="-60" b="1">
                <a:latin typeface="Trebuchet MS"/>
                <a:cs typeface="Trebuchet MS"/>
              </a:rPr>
              <a:t> </a:t>
            </a:r>
            <a:r>
              <a:rPr dirty="0" sz="1400" spc="-25" b="1">
                <a:latin typeface="Trebuchet MS"/>
                <a:cs typeface="Trebuchet MS"/>
              </a:rPr>
              <a:t>the  </a:t>
            </a:r>
            <a:r>
              <a:rPr dirty="0" sz="1400" b="1">
                <a:latin typeface="Trebuchet MS"/>
                <a:cs typeface="Trebuchet MS"/>
              </a:rPr>
              <a:t>model</a:t>
            </a:r>
            <a:r>
              <a:rPr dirty="0" sz="1400" spc="-60" b="1">
                <a:latin typeface="Trebuchet MS"/>
                <a:cs typeface="Trebuchet MS"/>
              </a:rPr>
              <a:t> </a:t>
            </a:r>
            <a:r>
              <a:rPr dirty="0" sz="1400" spc="-25" b="1">
                <a:latin typeface="Trebuchet MS"/>
                <a:cs typeface="Trebuchet MS"/>
              </a:rPr>
              <a:t>to</a:t>
            </a:r>
            <a:r>
              <a:rPr dirty="0" sz="1400" spc="-60" b="1">
                <a:latin typeface="Trebuchet MS"/>
                <a:cs typeface="Trebuchet MS"/>
              </a:rPr>
              <a:t> </a:t>
            </a:r>
            <a:r>
              <a:rPr dirty="0" sz="1400" spc="10" b="1">
                <a:latin typeface="Trebuchet MS"/>
                <a:cs typeface="Trebuchet MS"/>
              </a:rPr>
              <a:t>get  </a:t>
            </a:r>
            <a:r>
              <a:rPr dirty="0" sz="1400" spc="-30" b="1">
                <a:latin typeface="Trebuchet MS"/>
                <a:cs typeface="Trebuchet MS"/>
              </a:rPr>
              <a:t>the</a:t>
            </a:r>
            <a:r>
              <a:rPr dirty="0" sz="1400" spc="-60" b="1">
                <a:latin typeface="Trebuchet MS"/>
                <a:cs typeface="Trebuchet MS"/>
              </a:rPr>
              <a:t> </a:t>
            </a:r>
            <a:r>
              <a:rPr dirty="0" sz="1400" spc="-30" b="1">
                <a:latin typeface="Trebuchet MS"/>
                <a:cs typeface="Trebuchet MS"/>
              </a:rPr>
              <a:t>correct  </a:t>
            </a:r>
            <a:r>
              <a:rPr dirty="0" sz="1400" spc="-20" b="1">
                <a:latin typeface="Trebuchet MS"/>
                <a:cs typeface="Trebuchet MS"/>
              </a:rPr>
              <a:t>output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51820" y="10624734"/>
            <a:ext cx="1357630" cy="1357630"/>
          </a:xfrm>
          <a:prstGeom prst="rect">
            <a:avLst/>
          </a:prstGeom>
          <a:solidFill>
            <a:srgbClr val="FFC2E7"/>
          </a:solidFill>
        </p:spPr>
        <p:txBody>
          <a:bodyPr wrap="square" lIns="0" tIns="142875" rIns="0" bIns="0" rtlCol="0" vert="horz">
            <a:spAutoFit/>
          </a:bodyPr>
          <a:lstStyle/>
          <a:p>
            <a:pPr algn="ctr" marL="81915" marR="74295">
              <a:lnSpc>
                <a:spcPct val="100899"/>
              </a:lnSpc>
              <a:spcBef>
                <a:spcPts val="1125"/>
              </a:spcBef>
            </a:pPr>
            <a:r>
              <a:rPr dirty="0" sz="1350" spc="-15" b="1">
                <a:latin typeface="Trebuchet MS"/>
                <a:cs typeface="Trebuchet MS"/>
              </a:rPr>
              <a:t>Working </a:t>
            </a:r>
            <a:r>
              <a:rPr dirty="0" sz="1350" spc="-50" b="1">
                <a:latin typeface="Trebuchet MS"/>
                <a:cs typeface="Trebuchet MS"/>
              </a:rPr>
              <a:t>with </a:t>
            </a:r>
            <a:r>
              <a:rPr dirty="0" sz="1350" spc="-45" b="1">
                <a:latin typeface="Trebuchet MS"/>
                <a:cs typeface="Trebuchet MS"/>
              </a:rPr>
              <a:t> </a:t>
            </a:r>
            <a:r>
              <a:rPr dirty="0" sz="1350" spc="-40" b="1">
                <a:latin typeface="Trebuchet MS"/>
                <a:cs typeface="Trebuchet MS"/>
              </a:rPr>
              <a:t>neural</a:t>
            </a:r>
            <a:r>
              <a:rPr dirty="0" sz="1350" spc="-65" b="1">
                <a:latin typeface="Trebuchet MS"/>
                <a:cs typeface="Trebuchet MS"/>
              </a:rPr>
              <a:t> </a:t>
            </a:r>
            <a:r>
              <a:rPr dirty="0" sz="1350" spc="-35" b="1">
                <a:latin typeface="Trebuchet MS"/>
                <a:cs typeface="Trebuchet MS"/>
              </a:rPr>
              <a:t>network  </a:t>
            </a:r>
            <a:r>
              <a:rPr dirty="0" sz="1350" spc="-40" b="1">
                <a:latin typeface="Trebuchet MS"/>
                <a:cs typeface="Trebuchet MS"/>
              </a:rPr>
              <a:t>to</a:t>
            </a:r>
            <a:r>
              <a:rPr dirty="0" sz="1350" spc="-65" b="1">
                <a:latin typeface="Trebuchet MS"/>
                <a:cs typeface="Trebuchet MS"/>
              </a:rPr>
              <a:t> </a:t>
            </a:r>
            <a:r>
              <a:rPr dirty="0" sz="1350" spc="-5" b="1">
                <a:latin typeface="Trebuchet MS"/>
                <a:cs typeface="Trebuchet MS"/>
              </a:rPr>
              <a:t>get</a:t>
            </a:r>
            <a:r>
              <a:rPr dirty="0" sz="1350" spc="-65" b="1">
                <a:latin typeface="Trebuchet MS"/>
                <a:cs typeface="Trebuchet MS"/>
              </a:rPr>
              <a:t> </a:t>
            </a:r>
            <a:r>
              <a:rPr dirty="0" sz="1350" spc="-40" b="1">
                <a:latin typeface="Trebuchet MS"/>
                <a:cs typeface="Trebuchet MS"/>
              </a:rPr>
              <a:t>the  </a:t>
            </a:r>
            <a:r>
              <a:rPr dirty="0" sz="1350" spc="-50" b="1">
                <a:latin typeface="Trebuchet MS"/>
                <a:cs typeface="Trebuchet MS"/>
              </a:rPr>
              <a:t>correct</a:t>
            </a:r>
            <a:r>
              <a:rPr dirty="0" sz="1350" spc="-65" b="1">
                <a:latin typeface="Trebuchet MS"/>
                <a:cs typeface="Trebuchet MS"/>
              </a:rPr>
              <a:t> </a:t>
            </a:r>
            <a:r>
              <a:rPr dirty="0" sz="1350" spc="-30" b="1">
                <a:latin typeface="Trebuchet MS"/>
                <a:cs typeface="Trebuchet MS"/>
              </a:rPr>
              <a:t>word</a:t>
            </a:r>
            <a:r>
              <a:rPr dirty="0" sz="1350" spc="-65" b="1">
                <a:latin typeface="Trebuchet MS"/>
                <a:cs typeface="Trebuchet MS"/>
              </a:rPr>
              <a:t> </a:t>
            </a:r>
            <a:r>
              <a:rPr dirty="0" sz="1350" spc="25" b="1">
                <a:latin typeface="Trebuchet MS"/>
                <a:cs typeface="Trebuchet MS"/>
              </a:rPr>
              <a:t>as  </a:t>
            </a:r>
            <a:r>
              <a:rPr dirty="0" sz="1350" spc="-60" b="1">
                <a:latin typeface="Trebuchet MS"/>
                <a:cs typeface="Trebuchet MS"/>
              </a:rPr>
              <a:t>written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56268" y="10627376"/>
            <a:ext cx="1352550" cy="1352550"/>
          </a:xfrm>
          <a:prstGeom prst="rect">
            <a:avLst/>
          </a:prstGeom>
          <a:solidFill>
            <a:srgbClr val="C7FE80"/>
          </a:solidFill>
        </p:spPr>
        <p:txBody>
          <a:bodyPr wrap="square" lIns="0" tIns="117475" rIns="0" bIns="0" rtlCol="0" vert="horz">
            <a:spAutoFit/>
          </a:bodyPr>
          <a:lstStyle/>
          <a:p>
            <a:pPr algn="ctr" marL="62230" marR="54610">
              <a:lnSpc>
                <a:spcPct val="101400"/>
              </a:lnSpc>
              <a:spcBef>
                <a:spcPts val="925"/>
              </a:spcBef>
            </a:pPr>
            <a:r>
              <a:rPr dirty="0" sz="1400" spc="-25" b="1">
                <a:latin typeface="Trebuchet MS"/>
                <a:cs typeface="Trebuchet MS"/>
              </a:rPr>
              <a:t>Gettting </a:t>
            </a:r>
            <a:r>
              <a:rPr dirty="0" sz="1400" spc="-45" b="1">
                <a:latin typeface="Trebuchet MS"/>
                <a:cs typeface="Trebuchet MS"/>
              </a:rPr>
              <a:t>the </a:t>
            </a:r>
            <a:r>
              <a:rPr dirty="0" sz="1400" spc="-40" b="1">
                <a:latin typeface="Trebuchet MS"/>
                <a:cs typeface="Trebuchet MS"/>
              </a:rPr>
              <a:t> </a:t>
            </a:r>
            <a:r>
              <a:rPr dirty="0" sz="1400" spc="-50" b="1">
                <a:latin typeface="Trebuchet MS"/>
                <a:cs typeface="Trebuchet MS"/>
              </a:rPr>
              <a:t>correct</a:t>
            </a:r>
            <a:r>
              <a:rPr dirty="0" sz="1400" spc="-65" b="1">
                <a:latin typeface="Trebuchet MS"/>
                <a:cs typeface="Trebuchet MS"/>
              </a:rPr>
              <a:t> </a:t>
            </a:r>
            <a:r>
              <a:rPr dirty="0" sz="1400" spc="-30" b="1">
                <a:latin typeface="Trebuchet MS"/>
                <a:cs typeface="Trebuchet MS"/>
              </a:rPr>
              <a:t>output  </a:t>
            </a:r>
            <a:r>
              <a:rPr dirty="0" sz="1400" spc="10" b="1">
                <a:latin typeface="Trebuchet MS"/>
                <a:cs typeface="Trebuchet MS"/>
              </a:rPr>
              <a:t>based </a:t>
            </a:r>
            <a:r>
              <a:rPr dirty="0" sz="1400" spc="-5" b="1">
                <a:latin typeface="Trebuchet MS"/>
                <a:cs typeface="Trebuchet MS"/>
              </a:rPr>
              <a:t>on </a:t>
            </a:r>
            <a:r>
              <a:rPr dirty="0" sz="1400" spc="-45" b="1">
                <a:latin typeface="Trebuchet MS"/>
                <a:cs typeface="Trebuchet MS"/>
              </a:rPr>
              <a:t>the </a:t>
            </a:r>
            <a:r>
              <a:rPr dirty="0" sz="1400" spc="-40" b="1">
                <a:latin typeface="Trebuchet MS"/>
                <a:cs typeface="Trebuchet MS"/>
              </a:rPr>
              <a:t> </a:t>
            </a:r>
            <a:r>
              <a:rPr dirty="0" sz="1400" spc="-30" b="1">
                <a:latin typeface="Trebuchet MS"/>
                <a:cs typeface="Trebuchet MS"/>
              </a:rPr>
              <a:t>training</a:t>
            </a:r>
            <a:r>
              <a:rPr dirty="0" sz="1400" spc="-65" b="1">
                <a:latin typeface="Trebuchet MS"/>
                <a:cs typeface="Trebuchet MS"/>
              </a:rPr>
              <a:t> </a:t>
            </a:r>
            <a:r>
              <a:rPr dirty="0" sz="1400" spc="-15" b="1">
                <a:latin typeface="Trebuchet MS"/>
                <a:cs typeface="Trebuchet MS"/>
              </a:rPr>
              <a:t>data</a:t>
            </a:r>
            <a:r>
              <a:rPr dirty="0" sz="1400" spc="-65" b="1">
                <a:latin typeface="Trebuchet MS"/>
                <a:cs typeface="Trebuchet MS"/>
              </a:rPr>
              <a:t> </a:t>
            </a:r>
            <a:r>
              <a:rPr dirty="0" sz="1400" spc="-25" b="1">
                <a:latin typeface="Trebuchet MS"/>
                <a:cs typeface="Trebuchet MS"/>
              </a:rPr>
              <a:t>of  </a:t>
            </a:r>
            <a:r>
              <a:rPr dirty="0" sz="1400" spc="-45" b="1">
                <a:latin typeface="Trebuchet MS"/>
                <a:cs typeface="Trebuchet MS"/>
              </a:rPr>
              <a:t>the</a:t>
            </a:r>
            <a:r>
              <a:rPr dirty="0" sz="1400" spc="-65" b="1">
                <a:latin typeface="Trebuchet MS"/>
                <a:cs typeface="Trebuchet MS"/>
              </a:rPr>
              <a:t> </a:t>
            </a:r>
            <a:r>
              <a:rPr dirty="0" sz="1400" spc="-20" b="1">
                <a:latin typeface="Trebuchet MS"/>
                <a:cs typeface="Trebuchet MS"/>
              </a:rPr>
              <a:t>model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76438" y="10618147"/>
            <a:ext cx="1370965" cy="1370965"/>
          </a:xfrm>
          <a:prstGeom prst="rect">
            <a:avLst/>
          </a:prstGeom>
          <a:solidFill>
            <a:srgbClr val="C7FE80"/>
          </a:solidFill>
        </p:spPr>
        <p:txBody>
          <a:bodyPr wrap="square" lIns="0" tIns="55244" rIns="0" bIns="0" rtlCol="0" vert="horz">
            <a:spAutoFit/>
          </a:bodyPr>
          <a:lstStyle/>
          <a:p>
            <a:pPr algn="ctr" marL="167005" marR="159385">
              <a:lnSpc>
                <a:spcPct val="103200"/>
              </a:lnSpc>
              <a:spcBef>
                <a:spcPts val="434"/>
              </a:spcBef>
            </a:pPr>
            <a:r>
              <a:rPr dirty="0" sz="1300" spc="-15" b="1">
                <a:latin typeface="Trebuchet MS"/>
                <a:cs typeface="Trebuchet MS"/>
              </a:rPr>
              <a:t>Detection of </a:t>
            </a:r>
            <a:r>
              <a:rPr dirty="0" sz="1300" spc="-10" b="1">
                <a:latin typeface="Trebuchet MS"/>
                <a:cs typeface="Trebuchet MS"/>
              </a:rPr>
              <a:t> </a:t>
            </a:r>
            <a:r>
              <a:rPr dirty="0" sz="1300" spc="5" b="1">
                <a:latin typeface="Trebuchet MS"/>
                <a:cs typeface="Trebuchet MS"/>
              </a:rPr>
              <a:t>words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30" b="1">
                <a:latin typeface="Trebuchet MS"/>
                <a:cs typeface="Trebuchet MS"/>
              </a:rPr>
              <a:t>in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30" b="1">
                <a:latin typeface="Trebuchet MS"/>
                <a:cs typeface="Trebuchet MS"/>
              </a:rPr>
              <a:t>the  </a:t>
            </a:r>
            <a:r>
              <a:rPr dirty="0" sz="1300" spc="-25" b="1">
                <a:latin typeface="Trebuchet MS"/>
                <a:cs typeface="Trebuchet MS"/>
              </a:rPr>
              <a:t>handwritten </a:t>
            </a:r>
            <a:r>
              <a:rPr dirty="0" sz="1300" spc="-20" b="1">
                <a:latin typeface="Trebuchet MS"/>
                <a:cs typeface="Trebuchet MS"/>
              </a:rPr>
              <a:t> </a:t>
            </a:r>
            <a:r>
              <a:rPr dirty="0" sz="1300" spc="-25" b="1">
                <a:latin typeface="Trebuchet MS"/>
                <a:cs typeface="Trebuchet MS"/>
              </a:rPr>
              <a:t>format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spc="-40" b="1">
                <a:latin typeface="Trebuchet MS"/>
                <a:cs typeface="Trebuchet MS"/>
              </a:rPr>
              <a:t>will</a:t>
            </a:r>
            <a:r>
              <a:rPr dirty="0" sz="1300" spc="-55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be  </a:t>
            </a:r>
            <a:r>
              <a:rPr dirty="0" sz="1300" spc="5" b="1">
                <a:latin typeface="Trebuchet MS"/>
                <a:cs typeface="Trebuchet MS"/>
              </a:rPr>
              <a:t>done </a:t>
            </a:r>
            <a:r>
              <a:rPr dirty="0" sz="1300" spc="-30" b="1">
                <a:latin typeface="Trebuchet MS"/>
                <a:cs typeface="Trebuchet MS"/>
              </a:rPr>
              <a:t>in </a:t>
            </a:r>
            <a:r>
              <a:rPr dirty="0" sz="1300" spc="-35" b="1">
                <a:latin typeface="Trebuchet MS"/>
                <a:cs typeface="Trebuchet MS"/>
              </a:rPr>
              <a:t>the </a:t>
            </a:r>
            <a:r>
              <a:rPr dirty="0" sz="1300" spc="-30" b="1">
                <a:latin typeface="Trebuchet MS"/>
                <a:cs typeface="Trebuchet MS"/>
              </a:rPr>
              <a:t> </a:t>
            </a:r>
            <a:r>
              <a:rPr dirty="0" sz="1300" spc="-20" b="1">
                <a:latin typeface="Trebuchet MS"/>
                <a:cs typeface="Trebuchet MS"/>
              </a:rPr>
              <a:t>faster</a:t>
            </a:r>
            <a:r>
              <a:rPr dirty="0" sz="1300" spc="-7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way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5550" y="2937408"/>
            <a:ext cx="3463882" cy="34638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2022-11-03T04:59:54Z</dcterms:created>
  <dcterms:modified xsi:type="dcterms:W3CDTF">2022-11-03T04:59:54Z</dcterms:modified>
</cp:coreProperties>
</file>