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706100" cy="7556500"/>
  <p:notesSz cx="107061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5952" y="11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957" y="2342515"/>
            <a:ext cx="910018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5915" y="4231640"/>
            <a:ext cx="749427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305" y="1737995"/>
            <a:ext cx="46571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13641" y="1737995"/>
            <a:ext cx="46571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448049" y="5080723"/>
            <a:ext cx="160020" cy="153035"/>
          </a:xfrm>
          <a:custGeom>
            <a:avLst/>
            <a:gdLst/>
            <a:ahLst/>
            <a:cxnLst/>
            <a:rect l="l" t="t" r="r" b="b"/>
            <a:pathLst>
              <a:path w="160020" h="153035">
                <a:moveTo>
                  <a:pt x="159578" y="152424"/>
                </a:moveTo>
                <a:lnTo>
                  <a:pt x="0" y="152424"/>
                </a:lnTo>
                <a:lnTo>
                  <a:pt x="0" y="0"/>
                </a:lnTo>
                <a:lnTo>
                  <a:pt x="159578" y="0"/>
                </a:lnTo>
                <a:lnTo>
                  <a:pt x="159578" y="152424"/>
                </a:lnTo>
                <a:close/>
              </a:path>
            </a:pathLst>
          </a:custGeom>
          <a:solidFill>
            <a:srgbClr val="21A6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657974" y="5080723"/>
            <a:ext cx="147320" cy="153035"/>
          </a:xfrm>
          <a:custGeom>
            <a:avLst/>
            <a:gdLst/>
            <a:ahLst/>
            <a:cxnLst/>
            <a:rect l="l" t="t" r="r" b="b"/>
            <a:pathLst>
              <a:path w="147320" h="153035">
                <a:moveTo>
                  <a:pt x="146807" y="152424"/>
                </a:moveTo>
                <a:lnTo>
                  <a:pt x="0" y="152424"/>
                </a:lnTo>
                <a:lnTo>
                  <a:pt x="0" y="0"/>
                </a:lnTo>
                <a:lnTo>
                  <a:pt x="146807" y="0"/>
                </a:lnTo>
                <a:lnTo>
                  <a:pt x="146807" y="152424"/>
                </a:lnTo>
                <a:close/>
              </a:path>
            </a:pathLst>
          </a:custGeom>
          <a:solidFill>
            <a:srgbClr val="6B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886949" y="5080723"/>
            <a:ext cx="173355" cy="153035"/>
          </a:xfrm>
          <a:custGeom>
            <a:avLst/>
            <a:gdLst/>
            <a:ahLst/>
            <a:cxnLst/>
            <a:rect l="l" t="t" r="r" b="b"/>
            <a:pathLst>
              <a:path w="173354" h="153035">
                <a:moveTo>
                  <a:pt x="172783" y="152424"/>
                </a:moveTo>
                <a:lnTo>
                  <a:pt x="0" y="152424"/>
                </a:lnTo>
                <a:lnTo>
                  <a:pt x="0" y="0"/>
                </a:lnTo>
                <a:lnTo>
                  <a:pt x="172783" y="0"/>
                </a:lnTo>
                <a:lnTo>
                  <a:pt x="172783" y="152424"/>
                </a:lnTo>
                <a:close/>
              </a:path>
            </a:pathLst>
          </a:custGeom>
          <a:solidFill>
            <a:srgbClr val="21A6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448049" y="6129108"/>
            <a:ext cx="182880" cy="153035"/>
          </a:xfrm>
          <a:custGeom>
            <a:avLst/>
            <a:gdLst/>
            <a:ahLst/>
            <a:cxnLst/>
            <a:rect l="l" t="t" r="r" b="b"/>
            <a:pathLst>
              <a:path w="182879" h="153035">
                <a:moveTo>
                  <a:pt x="182640" y="152424"/>
                </a:moveTo>
                <a:lnTo>
                  <a:pt x="0" y="152424"/>
                </a:lnTo>
                <a:lnTo>
                  <a:pt x="0" y="0"/>
                </a:lnTo>
                <a:lnTo>
                  <a:pt x="182640" y="0"/>
                </a:lnTo>
                <a:lnTo>
                  <a:pt x="182640" y="152424"/>
                </a:lnTo>
                <a:close/>
              </a:path>
            </a:pathLst>
          </a:custGeom>
          <a:solidFill>
            <a:srgbClr val="21A6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305" y="302260"/>
            <a:ext cx="963549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305" y="1737995"/>
            <a:ext cx="963549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40074" y="7027545"/>
            <a:ext cx="342595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305" y="7027545"/>
            <a:ext cx="2462403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08392" y="7027545"/>
            <a:ext cx="2462403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61949" y="4991099"/>
          <a:ext cx="10144125" cy="2543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822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21A681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615"/>
                        </a:spcBef>
                        <a:tabLst>
                          <a:tab pos="2842895" algn="l"/>
                        </a:tabLst>
                      </a:pPr>
                      <a:r>
                        <a:rPr sz="800" b="1" spc="-5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3.</a:t>
                      </a:r>
                      <a:r>
                        <a:rPr sz="800" b="1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800" b="1" spc="5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TRIGGERS	</a:t>
                      </a:r>
                      <a:r>
                        <a:rPr sz="1000" b="1" spc="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TR</a:t>
                      </a:r>
                      <a:endParaRPr sz="1000">
                        <a:latin typeface="Roboto"/>
                        <a:cs typeface="Roboto"/>
                      </a:endParaRPr>
                    </a:p>
                    <a:p>
                      <a:pPr marL="128270" marR="795655">
                        <a:lnSpc>
                          <a:spcPct val="110900"/>
                        </a:lnSpc>
                        <a:spcBef>
                          <a:spcPts val="125"/>
                        </a:spcBef>
                      </a:pP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What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triggers</a:t>
                      </a:r>
                      <a:r>
                        <a:rPr sz="600" spc="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customers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to</a:t>
                      </a:r>
                      <a:r>
                        <a:rPr sz="600" spc="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act?</a:t>
                      </a:r>
                      <a:r>
                        <a:rPr sz="600" spc="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i.e.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seeing</a:t>
                      </a:r>
                      <a:r>
                        <a:rPr sz="600" spc="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their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neighbour</a:t>
                      </a:r>
                      <a:r>
                        <a:rPr sz="600" spc="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installing </a:t>
                      </a:r>
                      <a:r>
                        <a:rPr sz="600" spc="-13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solar panels,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reading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about a more efﬁcient solution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in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the news.</a:t>
                      </a:r>
                      <a:endParaRPr sz="600">
                        <a:latin typeface="Roboto"/>
                        <a:cs typeface="Robo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45745" marR="673735">
                        <a:lnSpc>
                          <a:spcPts val="1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Vendors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might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implement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their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additional </a:t>
                      </a:r>
                      <a:r>
                        <a:rPr sz="1000" spc="-2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functionalities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into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our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software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615"/>
                        </a:spcBef>
                        <a:tabLst>
                          <a:tab pos="2823845" algn="l"/>
                        </a:tabLst>
                      </a:pPr>
                      <a:r>
                        <a:rPr sz="800" b="1" spc="-5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10.</a:t>
                      </a:r>
                      <a:r>
                        <a:rPr sz="800" b="1" spc="5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800" b="1" spc="-15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YOUR</a:t>
                      </a:r>
                      <a:r>
                        <a:rPr sz="800" b="1" spc="5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SOLUTION	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SL</a:t>
                      </a:r>
                      <a:endParaRPr sz="1000">
                        <a:latin typeface="Roboto"/>
                        <a:cs typeface="Roboto"/>
                      </a:endParaRPr>
                    </a:p>
                    <a:p>
                      <a:pPr marL="118745" marR="384175">
                        <a:lnSpc>
                          <a:spcPct val="110900"/>
                        </a:lnSpc>
                        <a:spcBef>
                          <a:spcPts val="125"/>
                        </a:spcBef>
                      </a:pP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If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1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you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are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working on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an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existing business,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write down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your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current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solution ﬁrst, </a:t>
                      </a:r>
                      <a:r>
                        <a:rPr sz="600" spc="-13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ﬁll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in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the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canvas,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and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check how much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it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ﬁts </a:t>
                      </a:r>
                      <a:r>
                        <a:rPr sz="600" spc="-1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reality.</a:t>
                      </a:r>
                      <a:endParaRPr sz="600">
                        <a:latin typeface="Roboto"/>
                        <a:cs typeface="Roboto"/>
                      </a:endParaRPr>
                    </a:p>
                    <a:p>
                      <a:pPr marL="118745" marR="324485">
                        <a:lnSpc>
                          <a:spcPct val="110900"/>
                        </a:lnSpc>
                      </a:pP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If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1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you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are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working on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a new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business proposition,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then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keep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it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blank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until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1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you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ﬁll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in </a:t>
                      </a:r>
                      <a:r>
                        <a:rPr sz="600" spc="-13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the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canvas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and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come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up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with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a solution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that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ﬁts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within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customer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limitations, 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solves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a problem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and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matches customer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behaviour.</a:t>
                      </a:r>
                      <a:endParaRPr sz="600">
                        <a:latin typeface="Roboto"/>
                        <a:cs typeface="Roboto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66370">
                        <a:lnSpc>
                          <a:spcPts val="1100"/>
                        </a:lnSpc>
                        <a:spcBef>
                          <a:spcPts val="62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Our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solution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give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software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recognizing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166370" marR="98425">
                        <a:lnSpc>
                          <a:spcPts val="10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handwritten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digits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which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may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solve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problems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that are faced by a variety of people /vendor / 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enterprises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in the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society.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33045" indent="-114935">
                        <a:lnSpc>
                          <a:spcPct val="100000"/>
                        </a:lnSpc>
                        <a:spcBef>
                          <a:spcPts val="615"/>
                        </a:spcBef>
                        <a:buClr>
                          <a:srgbClr val="000000"/>
                        </a:buClr>
                        <a:buSzPct val="112500"/>
                        <a:buAutoNum type="arabicPeriod" startAt="8"/>
                        <a:tabLst>
                          <a:tab pos="233679" algn="l"/>
                          <a:tab pos="2842895" algn="l"/>
                        </a:tabLst>
                      </a:pPr>
                      <a:r>
                        <a:rPr sz="800" b="1" spc="5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CHANNELS</a:t>
                      </a:r>
                      <a:r>
                        <a:rPr sz="800" b="1" spc="15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800" b="1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of</a:t>
                      </a:r>
                      <a:r>
                        <a:rPr sz="800" b="1" spc="15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BEHAVIOUR	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CH</a:t>
                      </a:r>
                      <a:endParaRPr sz="1000">
                        <a:latin typeface="Roboto"/>
                        <a:cs typeface="Roboto"/>
                      </a:endParaRPr>
                    </a:p>
                    <a:p>
                      <a:pPr marL="242570" lvl="1" indent="-124460">
                        <a:lnSpc>
                          <a:spcPct val="100000"/>
                        </a:lnSpc>
                        <a:spcBef>
                          <a:spcPts val="200"/>
                        </a:spcBef>
                        <a:buClr>
                          <a:srgbClr val="000000"/>
                        </a:buClr>
                        <a:buAutoNum type="arabicPeriod"/>
                        <a:tabLst>
                          <a:tab pos="243204" algn="l"/>
                        </a:tabLst>
                      </a:pPr>
                      <a:r>
                        <a:rPr sz="600" b="1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ONLINE</a:t>
                      </a:r>
                      <a:endParaRPr sz="600">
                        <a:latin typeface="Roboto"/>
                        <a:cs typeface="Roboto"/>
                      </a:endParaRPr>
                    </a:p>
                    <a:p>
                      <a:pPr marL="1187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What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kind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of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actions do customers take online? Extract online channels from #7</a:t>
                      </a:r>
                      <a:endParaRPr sz="600">
                        <a:latin typeface="Roboto"/>
                        <a:cs typeface="Robo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42570" lvl="1" indent="-124460">
                        <a:lnSpc>
                          <a:spcPct val="100000"/>
                        </a:lnSpc>
                        <a:buClr>
                          <a:srgbClr val="000000"/>
                        </a:buClr>
                        <a:buAutoNum type="arabicPeriod" startAt="2"/>
                        <a:tabLst>
                          <a:tab pos="243204" algn="l"/>
                        </a:tabLst>
                      </a:pPr>
                      <a:r>
                        <a:rPr sz="600" b="1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OFFLINE</a:t>
                      </a:r>
                      <a:endParaRPr sz="600">
                        <a:latin typeface="Roboto"/>
                        <a:cs typeface="Roboto"/>
                      </a:endParaRPr>
                    </a:p>
                    <a:p>
                      <a:pPr marL="118745" marR="379095">
                        <a:lnSpc>
                          <a:spcPct val="110900"/>
                        </a:lnSpc>
                      </a:pP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What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kind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of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actions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do customers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take ofﬂine?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Extract ofﬂine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channels from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#7 </a:t>
                      </a:r>
                      <a:r>
                        <a:rPr sz="600" spc="-13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and 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use them 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for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customer development.</a:t>
                      </a:r>
                      <a:endParaRPr sz="600">
                        <a:latin typeface="Roboto"/>
                        <a:cs typeface="Roboto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70815" marR="33020" indent="-141605">
                        <a:lnSpc>
                          <a:spcPts val="1000"/>
                        </a:lnSpc>
                        <a:spcBef>
                          <a:spcPts val="425"/>
                        </a:spcBef>
                        <a:buAutoNum type="arabicPeriod"/>
                        <a:tabLst>
                          <a:tab pos="171450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Customers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may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give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their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images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input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through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online.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Arial MT"/>
                        <a:buAutoNum type="arabicPeriod"/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70815" marR="237490" indent="-141605">
                        <a:lnSpc>
                          <a:spcPts val="1000"/>
                        </a:lnSpc>
                        <a:buAutoNum type="arabicPeriod"/>
                        <a:tabLst>
                          <a:tab pos="171450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Customers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their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scanning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devices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scan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digit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format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recognition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process.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21A6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49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21A681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695"/>
                        </a:spcBef>
                        <a:tabLst>
                          <a:tab pos="2842895" algn="l"/>
                        </a:tabLst>
                      </a:pPr>
                      <a:r>
                        <a:rPr sz="800" b="1" spc="-5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4.</a:t>
                      </a:r>
                      <a:r>
                        <a:rPr sz="800" b="1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 EMOTIONS: BEFORE </a:t>
                      </a:r>
                      <a:r>
                        <a:rPr sz="800" b="1" spc="-25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/</a:t>
                      </a:r>
                      <a:r>
                        <a:rPr sz="800" b="1" spc="5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AFTER	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EM</a:t>
                      </a:r>
                      <a:endParaRPr sz="1000">
                        <a:latin typeface="Roboto"/>
                        <a:cs typeface="Roboto"/>
                      </a:endParaRPr>
                    </a:p>
                    <a:p>
                      <a:pPr marL="1282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How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do customers 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feel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when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they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face 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a problem or a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job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and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afterwards?</a:t>
                      </a:r>
                      <a:endParaRPr sz="600">
                        <a:latin typeface="Roboto"/>
                        <a:cs typeface="Roboto"/>
                      </a:endParaRPr>
                    </a:p>
                    <a:p>
                      <a:pPr marL="1282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i.e. lost,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insecure &gt;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conﬁdent,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in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control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10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-</a:t>
                      </a:r>
                      <a:r>
                        <a:rPr sz="600" spc="-8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use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it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in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your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communication </a:t>
                      </a:r>
                      <a:r>
                        <a:rPr sz="600" spc="-1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strategy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&amp;</a:t>
                      </a:r>
                      <a:r>
                        <a:rPr sz="600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600" spc="-5" dirty="0">
                          <a:solidFill>
                            <a:srgbClr val="6A6A6A"/>
                          </a:solidFill>
                          <a:latin typeface="Roboto"/>
                          <a:cs typeface="Roboto"/>
                        </a:rPr>
                        <a:t>design.</a:t>
                      </a:r>
                      <a:endParaRPr sz="600">
                        <a:latin typeface="Roboto"/>
                        <a:cs typeface="Robo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07645" marR="499745" algn="just">
                        <a:lnSpc>
                          <a:spcPts val="10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Vendors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might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feel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difficult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understand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handwritten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digits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get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frustrated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but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they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feel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delighted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after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they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our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software.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21A6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370146" y="591612"/>
            <a:ext cx="10146030" cy="1918970"/>
            <a:chOff x="370146" y="591612"/>
            <a:chExt cx="10146030" cy="1918970"/>
          </a:xfrm>
        </p:grpSpPr>
        <p:sp>
          <p:nvSpPr>
            <p:cNvPr id="4" name="object 4"/>
            <p:cNvSpPr/>
            <p:nvPr/>
          </p:nvSpPr>
          <p:spPr>
            <a:xfrm>
              <a:off x="370146" y="591612"/>
              <a:ext cx="10146030" cy="1918970"/>
            </a:xfrm>
            <a:custGeom>
              <a:avLst/>
              <a:gdLst/>
              <a:ahLst/>
              <a:cxnLst/>
              <a:rect l="l" t="t" r="r" b="b"/>
              <a:pathLst>
                <a:path w="10146030" h="1918970">
                  <a:moveTo>
                    <a:pt x="10145404" y="1918687"/>
                  </a:moveTo>
                  <a:lnTo>
                    <a:pt x="0" y="1918687"/>
                  </a:lnTo>
                  <a:lnTo>
                    <a:pt x="0" y="0"/>
                  </a:lnTo>
                  <a:lnTo>
                    <a:pt x="10145404" y="0"/>
                  </a:lnTo>
                  <a:lnTo>
                    <a:pt x="10145404" y="1918687"/>
                  </a:lnTo>
                  <a:close/>
                </a:path>
              </a:pathLst>
            </a:custGeom>
            <a:solidFill>
              <a:srgbClr val="ED4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3455" y="616317"/>
              <a:ext cx="9639300" cy="1867535"/>
            </a:xfrm>
            <a:custGeom>
              <a:avLst/>
              <a:gdLst/>
              <a:ahLst/>
              <a:cxnLst/>
              <a:rect l="l" t="t" r="r" b="b"/>
              <a:pathLst>
                <a:path w="9639300" h="1867535">
                  <a:moveTo>
                    <a:pt x="3204476" y="0"/>
                  </a:moveTo>
                  <a:lnTo>
                    <a:pt x="0" y="0"/>
                  </a:lnTo>
                  <a:lnTo>
                    <a:pt x="0" y="1867433"/>
                  </a:lnTo>
                  <a:lnTo>
                    <a:pt x="3204476" y="1867433"/>
                  </a:lnTo>
                  <a:lnTo>
                    <a:pt x="3204476" y="0"/>
                  </a:lnTo>
                  <a:close/>
                </a:path>
                <a:path w="9639300" h="1867535">
                  <a:moveTo>
                    <a:pt x="6408953" y="0"/>
                  </a:moveTo>
                  <a:lnTo>
                    <a:pt x="3229813" y="0"/>
                  </a:lnTo>
                  <a:lnTo>
                    <a:pt x="3229813" y="1867433"/>
                  </a:lnTo>
                  <a:lnTo>
                    <a:pt x="6408953" y="1867433"/>
                  </a:lnTo>
                  <a:lnTo>
                    <a:pt x="6408953" y="0"/>
                  </a:lnTo>
                  <a:close/>
                </a:path>
                <a:path w="9639300" h="1867535">
                  <a:moveTo>
                    <a:pt x="9638767" y="0"/>
                  </a:moveTo>
                  <a:lnTo>
                    <a:pt x="6434290" y="0"/>
                  </a:lnTo>
                  <a:lnTo>
                    <a:pt x="6434290" y="1867433"/>
                  </a:lnTo>
                  <a:lnTo>
                    <a:pt x="9638767" y="1867433"/>
                  </a:lnTo>
                  <a:lnTo>
                    <a:pt x="96387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0957" y="1136717"/>
              <a:ext cx="2497532" cy="1760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75757" y="736785"/>
              <a:ext cx="227329" cy="147320"/>
            </a:xfrm>
            <a:custGeom>
              <a:avLst/>
              <a:gdLst/>
              <a:ahLst/>
              <a:cxnLst/>
              <a:rect l="l" t="t" r="r" b="b"/>
              <a:pathLst>
                <a:path w="227329" h="147319">
                  <a:moveTo>
                    <a:pt x="227093" y="147107"/>
                  </a:moveTo>
                  <a:lnTo>
                    <a:pt x="0" y="147107"/>
                  </a:lnTo>
                  <a:lnTo>
                    <a:pt x="0" y="0"/>
                  </a:lnTo>
                  <a:lnTo>
                    <a:pt x="227093" y="0"/>
                  </a:lnTo>
                  <a:lnTo>
                    <a:pt x="227093" y="147107"/>
                  </a:lnTo>
                  <a:close/>
                </a:path>
              </a:pathLst>
            </a:custGeom>
            <a:solidFill>
              <a:srgbClr val="ED4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9765" y="892424"/>
              <a:ext cx="2485022" cy="2132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939722" y="763855"/>
              <a:ext cx="158750" cy="92075"/>
            </a:xfrm>
            <a:custGeom>
              <a:avLst/>
              <a:gdLst/>
              <a:ahLst/>
              <a:cxnLst/>
              <a:rect l="l" t="t" r="r" b="b"/>
              <a:pathLst>
                <a:path w="158750" h="92075">
                  <a:moveTo>
                    <a:pt x="19807" y="90616"/>
                  </a:moveTo>
                  <a:lnTo>
                    <a:pt x="0" y="90616"/>
                  </a:lnTo>
                  <a:lnTo>
                    <a:pt x="33658" y="1326"/>
                  </a:lnTo>
                  <a:lnTo>
                    <a:pt x="50785" y="1326"/>
                  </a:lnTo>
                  <a:lnTo>
                    <a:pt x="59320" y="23869"/>
                  </a:lnTo>
                  <a:lnTo>
                    <a:pt x="42296" y="23869"/>
                  </a:lnTo>
                  <a:lnTo>
                    <a:pt x="30977" y="57316"/>
                  </a:lnTo>
                  <a:lnTo>
                    <a:pt x="71984" y="57316"/>
                  </a:lnTo>
                  <a:lnTo>
                    <a:pt x="77619" y="72198"/>
                  </a:lnTo>
                  <a:lnTo>
                    <a:pt x="25913" y="72198"/>
                  </a:lnTo>
                  <a:lnTo>
                    <a:pt x="19807" y="90616"/>
                  </a:lnTo>
                  <a:close/>
                </a:path>
                <a:path w="158750" h="92075">
                  <a:moveTo>
                    <a:pt x="71984" y="57316"/>
                  </a:moveTo>
                  <a:lnTo>
                    <a:pt x="53614" y="57316"/>
                  </a:lnTo>
                  <a:lnTo>
                    <a:pt x="42296" y="23869"/>
                  </a:lnTo>
                  <a:lnTo>
                    <a:pt x="59320" y="23869"/>
                  </a:lnTo>
                  <a:lnTo>
                    <a:pt x="71984" y="57316"/>
                  </a:lnTo>
                  <a:close/>
                </a:path>
                <a:path w="158750" h="92075">
                  <a:moveTo>
                    <a:pt x="84592" y="90616"/>
                  </a:moveTo>
                  <a:lnTo>
                    <a:pt x="64933" y="90616"/>
                  </a:lnTo>
                  <a:lnTo>
                    <a:pt x="58678" y="72198"/>
                  </a:lnTo>
                  <a:lnTo>
                    <a:pt x="77619" y="72198"/>
                  </a:lnTo>
                  <a:lnTo>
                    <a:pt x="84592" y="90616"/>
                  </a:lnTo>
                  <a:close/>
                </a:path>
                <a:path w="158750" h="92075">
                  <a:moveTo>
                    <a:pt x="157353" y="77355"/>
                  </a:moveTo>
                  <a:lnTo>
                    <a:pt x="130305" y="77355"/>
                  </a:lnTo>
                  <a:lnTo>
                    <a:pt x="133780" y="76471"/>
                  </a:lnTo>
                  <a:lnTo>
                    <a:pt x="136262" y="74703"/>
                  </a:lnTo>
                  <a:lnTo>
                    <a:pt x="138744" y="72836"/>
                  </a:lnTo>
                  <a:lnTo>
                    <a:pt x="139986" y="70331"/>
                  </a:lnTo>
                  <a:lnTo>
                    <a:pt x="139986" y="63652"/>
                  </a:lnTo>
                  <a:lnTo>
                    <a:pt x="138744" y="61000"/>
                  </a:lnTo>
                  <a:lnTo>
                    <a:pt x="136262" y="59232"/>
                  </a:lnTo>
                  <a:lnTo>
                    <a:pt x="133780" y="57365"/>
                  </a:lnTo>
                  <a:lnTo>
                    <a:pt x="129313" y="55401"/>
                  </a:lnTo>
                  <a:lnTo>
                    <a:pt x="116405" y="51275"/>
                  </a:lnTo>
                  <a:lnTo>
                    <a:pt x="111293" y="49212"/>
                  </a:lnTo>
                  <a:lnTo>
                    <a:pt x="92030" y="25048"/>
                  </a:lnTo>
                  <a:lnTo>
                    <a:pt x="92030" y="20235"/>
                  </a:lnTo>
                  <a:lnTo>
                    <a:pt x="93420" y="15962"/>
                  </a:lnTo>
                  <a:lnTo>
                    <a:pt x="96200" y="12229"/>
                  </a:lnTo>
                  <a:lnTo>
                    <a:pt x="98980" y="8398"/>
                  </a:lnTo>
                  <a:lnTo>
                    <a:pt x="102951" y="5402"/>
                  </a:lnTo>
                  <a:lnTo>
                    <a:pt x="113277" y="1080"/>
                  </a:lnTo>
                  <a:lnTo>
                    <a:pt x="119036" y="0"/>
                  </a:lnTo>
                  <a:lnTo>
                    <a:pt x="131845" y="0"/>
                  </a:lnTo>
                  <a:lnTo>
                    <a:pt x="137603" y="1178"/>
                  </a:lnTo>
                  <a:lnTo>
                    <a:pt x="142666" y="3536"/>
                  </a:lnTo>
                  <a:lnTo>
                    <a:pt x="147730" y="5795"/>
                  </a:lnTo>
                  <a:lnTo>
                    <a:pt x="151652" y="9037"/>
                  </a:lnTo>
                  <a:lnTo>
                    <a:pt x="155402" y="14734"/>
                  </a:lnTo>
                  <a:lnTo>
                    <a:pt x="120526" y="14734"/>
                  </a:lnTo>
                  <a:lnTo>
                    <a:pt x="116952" y="15716"/>
                  </a:lnTo>
                  <a:lnTo>
                    <a:pt x="111887" y="19547"/>
                  </a:lnTo>
                  <a:lnTo>
                    <a:pt x="110646" y="22003"/>
                  </a:lnTo>
                  <a:lnTo>
                    <a:pt x="110646" y="27995"/>
                  </a:lnTo>
                  <a:lnTo>
                    <a:pt x="112136" y="30451"/>
                  </a:lnTo>
                  <a:lnTo>
                    <a:pt x="118092" y="34380"/>
                  </a:lnTo>
                  <a:lnTo>
                    <a:pt x="122462" y="36197"/>
                  </a:lnTo>
                  <a:lnTo>
                    <a:pt x="128221" y="37867"/>
                  </a:lnTo>
                  <a:lnTo>
                    <a:pt x="135639" y="40372"/>
                  </a:lnTo>
                  <a:lnTo>
                    <a:pt x="158603" y="60067"/>
                  </a:lnTo>
                  <a:lnTo>
                    <a:pt x="158603" y="74801"/>
                  </a:lnTo>
                  <a:lnTo>
                    <a:pt x="157353" y="77355"/>
                  </a:lnTo>
                  <a:close/>
                </a:path>
                <a:path w="158750" h="92075">
                  <a:moveTo>
                    <a:pt x="158603" y="27700"/>
                  </a:moveTo>
                  <a:lnTo>
                    <a:pt x="139986" y="27700"/>
                  </a:lnTo>
                  <a:lnTo>
                    <a:pt x="139986" y="23574"/>
                  </a:lnTo>
                  <a:lnTo>
                    <a:pt x="138696" y="20382"/>
                  </a:lnTo>
                  <a:lnTo>
                    <a:pt x="133532" y="15863"/>
                  </a:lnTo>
                  <a:lnTo>
                    <a:pt x="129859" y="14734"/>
                  </a:lnTo>
                  <a:lnTo>
                    <a:pt x="155402" y="14734"/>
                  </a:lnTo>
                  <a:lnTo>
                    <a:pt x="157212" y="17484"/>
                  </a:lnTo>
                  <a:lnTo>
                    <a:pt x="158517" y="22003"/>
                  </a:lnTo>
                  <a:lnTo>
                    <a:pt x="158603" y="27700"/>
                  </a:lnTo>
                  <a:close/>
                </a:path>
                <a:path w="158750" h="92075">
                  <a:moveTo>
                    <a:pt x="135866" y="91795"/>
                  </a:moveTo>
                  <a:lnTo>
                    <a:pt x="118888" y="91795"/>
                  </a:lnTo>
                  <a:lnTo>
                    <a:pt x="112533" y="90567"/>
                  </a:lnTo>
                  <a:lnTo>
                    <a:pt x="89349" y="68269"/>
                  </a:lnTo>
                  <a:lnTo>
                    <a:pt x="89349" y="62473"/>
                  </a:lnTo>
                  <a:lnTo>
                    <a:pt x="107966" y="62473"/>
                  </a:lnTo>
                  <a:lnTo>
                    <a:pt x="107966" y="72394"/>
                  </a:lnTo>
                  <a:lnTo>
                    <a:pt x="113923" y="77355"/>
                  </a:lnTo>
                  <a:lnTo>
                    <a:pt x="157353" y="77355"/>
                  </a:lnTo>
                  <a:lnTo>
                    <a:pt x="155624" y="80891"/>
                  </a:lnTo>
                  <a:lnTo>
                    <a:pt x="143808" y="89633"/>
                  </a:lnTo>
                  <a:lnTo>
                    <a:pt x="135866" y="917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2744" y="762780"/>
              <a:ext cx="1205900" cy="735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0776" y="934663"/>
              <a:ext cx="2730051" cy="19950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624801" y="739309"/>
              <a:ext cx="229870" cy="147320"/>
            </a:xfrm>
            <a:custGeom>
              <a:avLst/>
              <a:gdLst/>
              <a:ahLst/>
              <a:cxnLst/>
              <a:rect l="l" t="t" r="r" b="b"/>
              <a:pathLst>
                <a:path w="229870" h="147319">
                  <a:moveTo>
                    <a:pt x="229760" y="147107"/>
                  </a:moveTo>
                  <a:lnTo>
                    <a:pt x="0" y="147107"/>
                  </a:lnTo>
                  <a:lnTo>
                    <a:pt x="0" y="0"/>
                  </a:lnTo>
                  <a:lnTo>
                    <a:pt x="229760" y="0"/>
                  </a:lnTo>
                  <a:lnTo>
                    <a:pt x="229760" y="147107"/>
                  </a:lnTo>
                  <a:close/>
                </a:path>
              </a:pathLst>
            </a:custGeom>
            <a:solidFill>
              <a:srgbClr val="ED4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93682" y="766379"/>
              <a:ext cx="156845" cy="92075"/>
            </a:xfrm>
            <a:custGeom>
              <a:avLst/>
              <a:gdLst/>
              <a:ahLst/>
              <a:cxnLst/>
              <a:rect l="l" t="t" r="r" b="b"/>
              <a:pathLst>
                <a:path w="156845" h="92075">
                  <a:moveTo>
                    <a:pt x="37232" y="91795"/>
                  </a:moveTo>
                  <a:lnTo>
                    <a:pt x="2494" y="66525"/>
                  </a:lnTo>
                  <a:lnTo>
                    <a:pt x="0" y="48476"/>
                  </a:lnTo>
                  <a:lnTo>
                    <a:pt x="0" y="34478"/>
                  </a:lnTo>
                  <a:lnTo>
                    <a:pt x="23332" y="1768"/>
                  </a:lnTo>
                  <a:lnTo>
                    <a:pt x="29984" y="0"/>
                  </a:lnTo>
                  <a:lnTo>
                    <a:pt x="37530" y="0"/>
                  </a:lnTo>
                  <a:lnTo>
                    <a:pt x="68321" y="15176"/>
                  </a:lnTo>
                  <a:lnTo>
                    <a:pt x="31276" y="15176"/>
                  </a:lnTo>
                  <a:lnTo>
                    <a:pt x="26609" y="17386"/>
                  </a:lnTo>
                  <a:lnTo>
                    <a:pt x="23531" y="21806"/>
                  </a:lnTo>
                  <a:lnTo>
                    <a:pt x="20453" y="26128"/>
                  </a:lnTo>
                  <a:lnTo>
                    <a:pt x="18864" y="32906"/>
                  </a:lnTo>
                  <a:lnTo>
                    <a:pt x="26211" y="74555"/>
                  </a:lnTo>
                  <a:lnTo>
                    <a:pt x="30878" y="76765"/>
                  </a:lnTo>
                  <a:lnTo>
                    <a:pt x="69906" y="76765"/>
                  </a:lnTo>
                  <a:lnTo>
                    <a:pt x="69302" y="78042"/>
                  </a:lnTo>
                  <a:lnTo>
                    <a:pt x="62849" y="83543"/>
                  </a:lnTo>
                  <a:lnTo>
                    <a:pt x="57617" y="87153"/>
                  </a:lnTo>
                  <a:lnTo>
                    <a:pt x="51604" y="89732"/>
                  </a:lnTo>
                  <a:lnTo>
                    <a:pt x="44809" y="91279"/>
                  </a:lnTo>
                  <a:lnTo>
                    <a:pt x="37232" y="91795"/>
                  </a:lnTo>
                  <a:close/>
                </a:path>
                <a:path w="156845" h="92075">
                  <a:moveTo>
                    <a:pt x="73721" y="31531"/>
                  </a:moveTo>
                  <a:lnTo>
                    <a:pt x="55104" y="31531"/>
                  </a:lnTo>
                  <a:lnTo>
                    <a:pt x="54707" y="25834"/>
                  </a:lnTo>
                  <a:lnTo>
                    <a:pt x="53069" y="21708"/>
                  </a:lnTo>
                  <a:lnTo>
                    <a:pt x="50189" y="19154"/>
                  </a:lnTo>
                  <a:lnTo>
                    <a:pt x="47409" y="16502"/>
                  </a:lnTo>
                  <a:lnTo>
                    <a:pt x="43190" y="15176"/>
                  </a:lnTo>
                  <a:lnTo>
                    <a:pt x="68321" y="15176"/>
                  </a:lnTo>
                  <a:lnTo>
                    <a:pt x="70221" y="18307"/>
                  </a:lnTo>
                  <a:lnTo>
                    <a:pt x="72473" y="24505"/>
                  </a:lnTo>
                  <a:lnTo>
                    <a:pt x="73721" y="31531"/>
                  </a:lnTo>
                  <a:close/>
                </a:path>
                <a:path w="156845" h="92075">
                  <a:moveTo>
                    <a:pt x="69906" y="76765"/>
                  </a:moveTo>
                  <a:lnTo>
                    <a:pt x="42991" y="76765"/>
                  </a:lnTo>
                  <a:lnTo>
                    <a:pt x="47261" y="75489"/>
                  </a:lnTo>
                  <a:lnTo>
                    <a:pt x="52920" y="70282"/>
                  </a:lnTo>
                  <a:lnTo>
                    <a:pt x="54558" y="66255"/>
                  </a:lnTo>
                  <a:lnTo>
                    <a:pt x="54955" y="60852"/>
                  </a:lnTo>
                  <a:lnTo>
                    <a:pt x="73571" y="60852"/>
                  </a:lnTo>
                  <a:lnTo>
                    <a:pt x="72876" y="70479"/>
                  </a:lnTo>
                  <a:lnTo>
                    <a:pt x="69906" y="76765"/>
                  </a:lnTo>
                  <a:close/>
                </a:path>
                <a:path w="156845" h="92075">
                  <a:moveTo>
                    <a:pt x="120353" y="91795"/>
                  </a:moveTo>
                  <a:lnTo>
                    <a:pt x="85615" y="66525"/>
                  </a:lnTo>
                  <a:lnTo>
                    <a:pt x="83120" y="48476"/>
                  </a:lnTo>
                  <a:lnTo>
                    <a:pt x="83120" y="34478"/>
                  </a:lnTo>
                  <a:lnTo>
                    <a:pt x="106452" y="1768"/>
                  </a:lnTo>
                  <a:lnTo>
                    <a:pt x="113105" y="0"/>
                  </a:lnTo>
                  <a:lnTo>
                    <a:pt x="120651" y="0"/>
                  </a:lnTo>
                  <a:lnTo>
                    <a:pt x="151441" y="15176"/>
                  </a:lnTo>
                  <a:lnTo>
                    <a:pt x="114396" y="15176"/>
                  </a:lnTo>
                  <a:lnTo>
                    <a:pt x="109729" y="17386"/>
                  </a:lnTo>
                  <a:lnTo>
                    <a:pt x="106651" y="21806"/>
                  </a:lnTo>
                  <a:lnTo>
                    <a:pt x="103573" y="26128"/>
                  </a:lnTo>
                  <a:lnTo>
                    <a:pt x="101985" y="32906"/>
                  </a:lnTo>
                  <a:lnTo>
                    <a:pt x="109332" y="74555"/>
                  </a:lnTo>
                  <a:lnTo>
                    <a:pt x="113998" y="76765"/>
                  </a:lnTo>
                  <a:lnTo>
                    <a:pt x="153026" y="76765"/>
                  </a:lnTo>
                  <a:lnTo>
                    <a:pt x="152423" y="78042"/>
                  </a:lnTo>
                  <a:lnTo>
                    <a:pt x="145969" y="83543"/>
                  </a:lnTo>
                  <a:lnTo>
                    <a:pt x="140738" y="87153"/>
                  </a:lnTo>
                  <a:lnTo>
                    <a:pt x="134725" y="89732"/>
                  </a:lnTo>
                  <a:lnTo>
                    <a:pt x="127930" y="91279"/>
                  </a:lnTo>
                  <a:lnTo>
                    <a:pt x="120353" y="91795"/>
                  </a:lnTo>
                  <a:close/>
                </a:path>
                <a:path w="156845" h="92075">
                  <a:moveTo>
                    <a:pt x="156841" y="31531"/>
                  </a:moveTo>
                  <a:lnTo>
                    <a:pt x="138225" y="31531"/>
                  </a:lnTo>
                  <a:lnTo>
                    <a:pt x="137828" y="25834"/>
                  </a:lnTo>
                  <a:lnTo>
                    <a:pt x="136189" y="21708"/>
                  </a:lnTo>
                  <a:lnTo>
                    <a:pt x="133310" y="19154"/>
                  </a:lnTo>
                  <a:lnTo>
                    <a:pt x="130530" y="16502"/>
                  </a:lnTo>
                  <a:lnTo>
                    <a:pt x="126310" y="15176"/>
                  </a:lnTo>
                  <a:lnTo>
                    <a:pt x="151441" y="15176"/>
                  </a:lnTo>
                  <a:lnTo>
                    <a:pt x="153341" y="18307"/>
                  </a:lnTo>
                  <a:lnTo>
                    <a:pt x="155594" y="24505"/>
                  </a:lnTo>
                  <a:lnTo>
                    <a:pt x="156841" y="31531"/>
                  </a:lnTo>
                  <a:close/>
                </a:path>
                <a:path w="156845" h="92075">
                  <a:moveTo>
                    <a:pt x="153026" y="76765"/>
                  </a:moveTo>
                  <a:lnTo>
                    <a:pt x="126112" y="76765"/>
                  </a:lnTo>
                  <a:lnTo>
                    <a:pt x="130381" y="75489"/>
                  </a:lnTo>
                  <a:lnTo>
                    <a:pt x="136041" y="70282"/>
                  </a:lnTo>
                  <a:lnTo>
                    <a:pt x="137678" y="66255"/>
                  </a:lnTo>
                  <a:lnTo>
                    <a:pt x="138075" y="60852"/>
                  </a:lnTo>
                  <a:lnTo>
                    <a:pt x="156692" y="60852"/>
                  </a:lnTo>
                  <a:lnTo>
                    <a:pt x="155997" y="70479"/>
                  </a:lnTo>
                  <a:lnTo>
                    <a:pt x="153026" y="767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57950" y="762776"/>
              <a:ext cx="1359203" cy="735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268900" y="759629"/>
              <a:ext cx="224790" cy="147320"/>
            </a:xfrm>
            <a:custGeom>
              <a:avLst/>
              <a:gdLst/>
              <a:ahLst/>
              <a:cxnLst/>
              <a:rect l="l" t="t" r="r" b="b"/>
              <a:pathLst>
                <a:path w="224789" h="147319">
                  <a:moveTo>
                    <a:pt x="224735" y="147107"/>
                  </a:moveTo>
                  <a:lnTo>
                    <a:pt x="0" y="147107"/>
                  </a:lnTo>
                  <a:lnTo>
                    <a:pt x="0" y="0"/>
                  </a:lnTo>
                  <a:lnTo>
                    <a:pt x="224735" y="0"/>
                  </a:lnTo>
                  <a:lnTo>
                    <a:pt x="224735" y="147107"/>
                  </a:lnTo>
                  <a:close/>
                </a:path>
              </a:pathLst>
            </a:custGeom>
            <a:solidFill>
              <a:srgbClr val="ED4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37780" y="786699"/>
              <a:ext cx="151765" cy="92075"/>
            </a:xfrm>
            <a:custGeom>
              <a:avLst/>
              <a:gdLst/>
              <a:ahLst/>
              <a:cxnLst/>
              <a:rect l="l" t="t" r="r" b="b"/>
              <a:pathLst>
                <a:path w="151764" h="92075">
                  <a:moveTo>
                    <a:pt x="37232" y="91795"/>
                  </a:moveTo>
                  <a:lnTo>
                    <a:pt x="2494" y="66525"/>
                  </a:lnTo>
                  <a:lnTo>
                    <a:pt x="0" y="48476"/>
                  </a:lnTo>
                  <a:lnTo>
                    <a:pt x="0" y="34478"/>
                  </a:lnTo>
                  <a:lnTo>
                    <a:pt x="23332" y="1768"/>
                  </a:lnTo>
                  <a:lnTo>
                    <a:pt x="29984" y="0"/>
                  </a:lnTo>
                  <a:lnTo>
                    <a:pt x="37530" y="0"/>
                  </a:lnTo>
                  <a:lnTo>
                    <a:pt x="68320" y="15176"/>
                  </a:lnTo>
                  <a:lnTo>
                    <a:pt x="31275" y="15176"/>
                  </a:lnTo>
                  <a:lnTo>
                    <a:pt x="26608" y="17386"/>
                  </a:lnTo>
                  <a:lnTo>
                    <a:pt x="23530" y="21806"/>
                  </a:lnTo>
                  <a:lnTo>
                    <a:pt x="20452" y="26128"/>
                  </a:lnTo>
                  <a:lnTo>
                    <a:pt x="18864" y="32906"/>
                  </a:lnTo>
                  <a:lnTo>
                    <a:pt x="26211" y="74555"/>
                  </a:lnTo>
                  <a:lnTo>
                    <a:pt x="30878" y="76765"/>
                  </a:lnTo>
                  <a:lnTo>
                    <a:pt x="69905" y="76765"/>
                  </a:lnTo>
                  <a:lnTo>
                    <a:pt x="69302" y="78042"/>
                  </a:lnTo>
                  <a:lnTo>
                    <a:pt x="62848" y="83543"/>
                  </a:lnTo>
                  <a:lnTo>
                    <a:pt x="57617" y="87153"/>
                  </a:lnTo>
                  <a:lnTo>
                    <a:pt x="51604" y="89732"/>
                  </a:lnTo>
                  <a:lnTo>
                    <a:pt x="44809" y="91279"/>
                  </a:lnTo>
                  <a:lnTo>
                    <a:pt x="37232" y="91795"/>
                  </a:lnTo>
                  <a:close/>
                </a:path>
                <a:path w="151764" h="92075">
                  <a:moveTo>
                    <a:pt x="73720" y="31531"/>
                  </a:moveTo>
                  <a:lnTo>
                    <a:pt x="55104" y="31531"/>
                  </a:lnTo>
                  <a:lnTo>
                    <a:pt x="54707" y="25834"/>
                  </a:lnTo>
                  <a:lnTo>
                    <a:pt x="53068" y="21708"/>
                  </a:lnTo>
                  <a:lnTo>
                    <a:pt x="50189" y="19154"/>
                  </a:lnTo>
                  <a:lnTo>
                    <a:pt x="47409" y="16502"/>
                  </a:lnTo>
                  <a:lnTo>
                    <a:pt x="43189" y="15176"/>
                  </a:lnTo>
                  <a:lnTo>
                    <a:pt x="68320" y="15176"/>
                  </a:lnTo>
                  <a:lnTo>
                    <a:pt x="70220" y="18307"/>
                  </a:lnTo>
                  <a:lnTo>
                    <a:pt x="72473" y="24505"/>
                  </a:lnTo>
                  <a:lnTo>
                    <a:pt x="73720" y="31531"/>
                  </a:lnTo>
                  <a:close/>
                </a:path>
                <a:path w="151764" h="92075">
                  <a:moveTo>
                    <a:pt x="69905" y="76765"/>
                  </a:moveTo>
                  <a:lnTo>
                    <a:pt x="42991" y="76765"/>
                  </a:lnTo>
                  <a:lnTo>
                    <a:pt x="47260" y="75489"/>
                  </a:lnTo>
                  <a:lnTo>
                    <a:pt x="52919" y="70282"/>
                  </a:lnTo>
                  <a:lnTo>
                    <a:pt x="54557" y="66255"/>
                  </a:lnTo>
                  <a:lnTo>
                    <a:pt x="54955" y="60852"/>
                  </a:lnTo>
                  <a:lnTo>
                    <a:pt x="73571" y="60852"/>
                  </a:lnTo>
                  <a:lnTo>
                    <a:pt x="72876" y="70479"/>
                  </a:lnTo>
                  <a:lnTo>
                    <a:pt x="69905" y="76765"/>
                  </a:lnTo>
                  <a:close/>
                </a:path>
                <a:path w="151764" h="92075">
                  <a:moveTo>
                    <a:pt x="150081" y="77355"/>
                  </a:moveTo>
                  <a:lnTo>
                    <a:pt x="123034" y="77355"/>
                  </a:lnTo>
                  <a:lnTo>
                    <a:pt x="126509" y="76471"/>
                  </a:lnTo>
                  <a:lnTo>
                    <a:pt x="128991" y="74703"/>
                  </a:lnTo>
                  <a:lnTo>
                    <a:pt x="131473" y="72836"/>
                  </a:lnTo>
                  <a:lnTo>
                    <a:pt x="132714" y="70331"/>
                  </a:lnTo>
                  <a:lnTo>
                    <a:pt x="132714" y="63652"/>
                  </a:lnTo>
                  <a:lnTo>
                    <a:pt x="131473" y="61000"/>
                  </a:lnTo>
                  <a:lnTo>
                    <a:pt x="128991" y="59232"/>
                  </a:lnTo>
                  <a:lnTo>
                    <a:pt x="126509" y="57365"/>
                  </a:lnTo>
                  <a:lnTo>
                    <a:pt x="122041" y="55401"/>
                  </a:lnTo>
                  <a:lnTo>
                    <a:pt x="109133" y="51275"/>
                  </a:lnTo>
                  <a:lnTo>
                    <a:pt x="104020" y="49212"/>
                  </a:lnTo>
                  <a:lnTo>
                    <a:pt x="84758" y="25048"/>
                  </a:lnTo>
                  <a:lnTo>
                    <a:pt x="84758" y="20235"/>
                  </a:lnTo>
                  <a:lnTo>
                    <a:pt x="86148" y="15962"/>
                  </a:lnTo>
                  <a:lnTo>
                    <a:pt x="88928" y="12229"/>
                  </a:lnTo>
                  <a:lnTo>
                    <a:pt x="91708" y="8398"/>
                  </a:lnTo>
                  <a:lnTo>
                    <a:pt x="95680" y="5402"/>
                  </a:lnTo>
                  <a:lnTo>
                    <a:pt x="106006" y="1080"/>
                  </a:lnTo>
                  <a:lnTo>
                    <a:pt x="111764" y="0"/>
                  </a:lnTo>
                  <a:lnTo>
                    <a:pt x="124572" y="0"/>
                  </a:lnTo>
                  <a:lnTo>
                    <a:pt x="130331" y="1178"/>
                  </a:lnTo>
                  <a:lnTo>
                    <a:pt x="135395" y="3536"/>
                  </a:lnTo>
                  <a:lnTo>
                    <a:pt x="140458" y="5795"/>
                  </a:lnTo>
                  <a:lnTo>
                    <a:pt x="144380" y="9037"/>
                  </a:lnTo>
                  <a:lnTo>
                    <a:pt x="148130" y="14734"/>
                  </a:lnTo>
                  <a:lnTo>
                    <a:pt x="113254" y="14734"/>
                  </a:lnTo>
                  <a:lnTo>
                    <a:pt x="109679" y="15716"/>
                  </a:lnTo>
                  <a:lnTo>
                    <a:pt x="104616" y="19547"/>
                  </a:lnTo>
                  <a:lnTo>
                    <a:pt x="103375" y="22003"/>
                  </a:lnTo>
                  <a:lnTo>
                    <a:pt x="103375" y="27995"/>
                  </a:lnTo>
                  <a:lnTo>
                    <a:pt x="104864" y="30451"/>
                  </a:lnTo>
                  <a:lnTo>
                    <a:pt x="110821" y="34380"/>
                  </a:lnTo>
                  <a:lnTo>
                    <a:pt x="115190" y="36197"/>
                  </a:lnTo>
                  <a:lnTo>
                    <a:pt x="120948" y="37867"/>
                  </a:lnTo>
                  <a:lnTo>
                    <a:pt x="128367" y="40372"/>
                  </a:lnTo>
                  <a:lnTo>
                    <a:pt x="151330" y="60067"/>
                  </a:lnTo>
                  <a:lnTo>
                    <a:pt x="151330" y="74801"/>
                  </a:lnTo>
                  <a:lnTo>
                    <a:pt x="150081" y="77355"/>
                  </a:lnTo>
                  <a:close/>
                </a:path>
                <a:path w="151764" h="92075">
                  <a:moveTo>
                    <a:pt x="151330" y="27700"/>
                  </a:moveTo>
                  <a:lnTo>
                    <a:pt x="132714" y="27700"/>
                  </a:lnTo>
                  <a:lnTo>
                    <a:pt x="132714" y="23574"/>
                  </a:lnTo>
                  <a:lnTo>
                    <a:pt x="131423" y="20382"/>
                  </a:lnTo>
                  <a:lnTo>
                    <a:pt x="126260" y="15864"/>
                  </a:lnTo>
                  <a:lnTo>
                    <a:pt x="122586" y="14734"/>
                  </a:lnTo>
                  <a:lnTo>
                    <a:pt x="148130" y="14734"/>
                  </a:lnTo>
                  <a:lnTo>
                    <a:pt x="149940" y="17484"/>
                  </a:lnTo>
                  <a:lnTo>
                    <a:pt x="151245" y="22003"/>
                  </a:lnTo>
                  <a:lnTo>
                    <a:pt x="151330" y="27700"/>
                  </a:lnTo>
                  <a:close/>
                </a:path>
                <a:path w="151764" h="92075">
                  <a:moveTo>
                    <a:pt x="128593" y="91795"/>
                  </a:moveTo>
                  <a:lnTo>
                    <a:pt x="111615" y="91795"/>
                  </a:lnTo>
                  <a:lnTo>
                    <a:pt x="105261" y="90567"/>
                  </a:lnTo>
                  <a:lnTo>
                    <a:pt x="82077" y="68269"/>
                  </a:lnTo>
                  <a:lnTo>
                    <a:pt x="82077" y="62473"/>
                  </a:lnTo>
                  <a:lnTo>
                    <a:pt x="100694" y="62473"/>
                  </a:lnTo>
                  <a:lnTo>
                    <a:pt x="100694" y="72394"/>
                  </a:lnTo>
                  <a:lnTo>
                    <a:pt x="106651" y="77355"/>
                  </a:lnTo>
                  <a:lnTo>
                    <a:pt x="150081" y="77355"/>
                  </a:lnTo>
                  <a:lnTo>
                    <a:pt x="148352" y="80891"/>
                  </a:lnTo>
                  <a:lnTo>
                    <a:pt x="136536" y="89633"/>
                  </a:lnTo>
                  <a:lnTo>
                    <a:pt x="128593" y="917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1794" y="755999"/>
              <a:ext cx="1270701" cy="31038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29526" y="700116"/>
              <a:ext cx="141186" cy="172966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8216" y="678708"/>
              <a:ext cx="135527" cy="1498483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366711" y="2578229"/>
            <a:ext cx="10149205" cy="2259965"/>
            <a:chOff x="366711" y="2578229"/>
            <a:chExt cx="10149205" cy="2259965"/>
          </a:xfrm>
        </p:grpSpPr>
        <p:sp>
          <p:nvSpPr>
            <p:cNvPr id="21" name="object 21"/>
            <p:cNvSpPr/>
            <p:nvPr/>
          </p:nvSpPr>
          <p:spPr>
            <a:xfrm>
              <a:off x="366711" y="2578229"/>
              <a:ext cx="10149205" cy="2259965"/>
            </a:xfrm>
            <a:custGeom>
              <a:avLst/>
              <a:gdLst/>
              <a:ahLst/>
              <a:cxnLst/>
              <a:rect l="l" t="t" r="r" b="b"/>
              <a:pathLst>
                <a:path w="10149205" h="2259965">
                  <a:moveTo>
                    <a:pt x="10148887" y="2259343"/>
                  </a:moveTo>
                  <a:lnTo>
                    <a:pt x="0" y="2259343"/>
                  </a:lnTo>
                  <a:lnTo>
                    <a:pt x="0" y="0"/>
                  </a:lnTo>
                  <a:lnTo>
                    <a:pt x="10148887" y="0"/>
                  </a:lnTo>
                  <a:lnTo>
                    <a:pt x="10148887" y="2259343"/>
                  </a:lnTo>
                  <a:close/>
                </a:path>
              </a:pathLst>
            </a:custGeom>
            <a:solidFill>
              <a:srgbClr val="F68E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0115" y="2605658"/>
              <a:ext cx="9642475" cy="2210435"/>
            </a:xfrm>
            <a:custGeom>
              <a:avLst/>
              <a:gdLst/>
              <a:ahLst/>
              <a:cxnLst/>
              <a:rect l="l" t="t" r="r" b="b"/>
              <a:pathLst>
                <a:path w="9642475" h="2210435">
                  <a:moveTo>
                    <a:pt x="3205569" y="0"/>
                  </a:moveTo>
                  <a:lnTo>
                    <a:pt x="0" y="0"/>
                  </a:lnTo>
                  <a:lnTo>
                    <a:pt x="0" y="2210333"/>
                  </a:lnTo>
                  <a:lnTo>
                    <a:pt x="3205569" y="2210333"/>
                  </a:lnTo>
                  <a:lnTo>
                    <a:pt x="3205569" y="0"/>
                  </a:lnTo>
                  <a:close/>
                </a:path>
                <a:path w="9642475" h="2210435">
                  <a:moveTo>
                    <a:pt x="6411150" y="0"/>
                  </a:moveTo>
                  <a:lnTo>
                    <a:pt x="3230918" y="0"/>
                  </a:lnTo>
                  <a:lnTo>
                    <a:pt x="3230918" y="2210333"/>
                  </a:lnTo>
                  <a:lnTo>
                    <a:pt x="6411150" y="2210333"/>
                  </a:lnTo>
                  <a:lnTo>
                    <a:pt x="6411150" y="0"/>
                  </a:lnTo>
                  <a:close/>
                </a:path>
                <a:path w="9642475" h="2210435">
                  <a:moveTo>
                    <a:pt x="9642069" y="0"/>
                  </a:moveTo>
                  <a:lnTo>
                    <a:pt x="6436487" y="0"/>
                  </a:lnTo>
                  <a:lnTo>
                    <a:pt x="6436487" y="2210333"/>
                  </a:lnTo>
                  <a:lnTo>
                    <a:pt x="9642069" y="2210333"/>
                  </a:lnTo>
                  <a:lnTo>
                    <a:pt x="96420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1000" y="3091685"/>
              <a:ext cx="2500220" cy="18319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58618" y="2866446"/>
              <a:ext cx="2767408" cy="19789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698096" y="2710210"/>
              <a:ext cx="216535" cy="148590"/>
            </a:xfrm>
            <a:custGeom>
              <a:avLst/>
              <a:gdLst/>
              <a:ahLst/>
              <a:cxnLst/>
              <a:rect l="l" t="t" r="r" b="b"/>
              <a:pathLst>
                <a:path w="216534" h="148589">
                  <a:moveTo>
                    <a:pt x="215936" y="148340"/>
                  </a:moveTo>
                  <a:lnTo>
                    <a:pt x="0" y="148340"/>
                  </a:lnTo>
                  <a:lnTo>
                    <a:pt x="0" y="0"/>
                  </a:lnTo>
                  <a:lnTo>
                    <a:pt x="215936" y="0"/>
                  </a:lnTo>
                  <a:lnTo>
                    <a:pt x="215936" y="148340"/>
                  </a:lnTo>
                  <a:close/>
                </a:path>
              </a:pathLst>
            </a:custGeom>
            <a:solidFill>
              <a:srgbClr val="F68E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769620" y="2738844"/>
              <a:ext cx="142240" cy="90170"/>
            </a:xfrm>
            <a:custGeom>
              <a:avLst/>
              <a:gdLst/>
              <a:ahLst/>
              <a:cxnLst/>
              <a:rect l="l" t="t" r="r" b="b"/>
              <a:pathLst>
                <a:path w="142240" h="90169">
                  <a:moveTo>
                    <a:pt x="35128" y="90038"/>
                  </a:moveTo>
                  <a:lnTo>
                    <a:pt x="0" y="90038"/>
                  </a:lnTo>
                  <a:lnTo>
                    <a:pt x="0" y="0"/>
                  </a:lnTo>
                  <a:lnTo>
                    <a:pt x="31705" y="0"/>
                  </a:lnTo>
                  <a:lnTo>
                    <a:pt x="39399" y="390"/>
                  </a:lnTo>
                  <a:lnTo>
                    <a:pt x="64340" y="15006"/>
                  </a:lnTo>
                  <a:lnTo>
                    <a:pt x="18606" y="15006"/>
                  </a:lnTo>
                  <a:lnTo>
                    <a:pt x="18606" y="37738"/>
                  </a:lnTo>
                  <a:lnTo>
                    <a:pt x="60617" y="37738"/>
                  </a:lnTo>
                  <a:lnTo>
                    <a:pt x="59342" y="39620"/>
                  </a:lnTo>
                  <a:lnTo>
                    <a:pt x="56166" y="42097"/>
                  </a:lnTo>
                  <a:lnTo>
                    <a:pt x="52097" y="43682"/>
                  </a:lnTo>
                  <a:lnTo>
                    <a:pt x="56762" y="44870"/>
                  </a:lnTo>
                  <a:lnTo>
                    <a:pt x="60433" y="47247"/>
                  </a:lnTo>
                  <a:lnTo>
                    <a:pt x="63112" y="50813"/>
                  </a:lnTo>
                  <a:lnTo>
                    <a:pt x="18606" y="50813"/>
                  </a:lnTo>
                  <a:lnTo>
                    <a:pt x="18606" y="75180"/>
                  </a:lnTo>
                  <a:lnTo>
                    <a:pt x="65869" y="75180"/>
                  </a:lnTo>
                  <a:lnTo>
                    <a:pt x="64353" y="78746"/>
                  </a:lnTo>
                  <a:lnTo>
                    <a:pt x="53239" y="87661"/>
                  </a:lnTo>
                  <a:lnTo>
                    <a:pt x="45350" y="89939"/>
                  </a:lnTo>
                  <a:lnTo>
                    <a:pt x="35128" y="90038"/>
                  </a:lnTo>
                  <a:close/>
                </a:path>
                <a:path w="142240" h="90169">
                  <a:moveTo>
                    <a:pt x="60617" y="37738"/>
                  </a:moveTo>
                  <a:lnTo>
                    <a:pt x="32449" y="37738"/>
                  </a:lnTo>
                  <a:lnTo>
                    <a:pt x="41777" y="37540"/>
                  </a:lnTo>
                  <a:lnTo>
                    <a:pt x="46441" y="33776"/>
                  </a:lnTo>
                  <a:lnTo>
                    <a:pt x="46441" y="22385"/>
                  </a:lnTo>
                  <a:lnTo>
                    <a:pt x="45250" y="19463"/>
                  </a:lnTo>
                  <a:lnTo>
                    <a:pt x="40487" y="15897"/>
                  </a:lnTo>
                  <a:lnTo>
                    <a:pt x="36766" y="15006"/>
                  </a:lnTo>
                  <a:lnTo>
                    <a:pt x="64340" y="15006"/>
                  </a:lnTo>
                  <a:lnTo>
                    <a:pt x="65047" y="16541"/>
                  </a:lnTo>
                  <a:lnTo>
                    <a:pt x="65047" y="29022"/>
                  </a:lnTo>
                  <a:lnTo>
                    <a:pt x="63906" y="32885"/>
                  </a:lnTo>
                  <a:lnTo>
                    <a:pt x="60617" y="37738"/>
                  </a:lnTo>
                  <a:close/>
                </a:path>
                <a:path w="142240" h="90169">
                  <a:moveTo>
                    <a:pt x="65869" y="75180"/>
                  </a:moveTo>
                  <a:lnTo>
                    <a:pt x="38899" y="75180"/>
                  </a:lnTo>
                  <a:lnTo>
                    <a:pt x="42323" y="74140"/>
                  </a:lnTo>
                  <a:lnTo>
                    <a:pt x="47284" y="69980"/>
                  </a:lnTo>
                  <a:lnTo>
                    <a:pt x="48525" y="67058"/>
                  </a:lnTo>
                  <a:lnTo>
                    <a:pt x="48525" y="55073"/>
                  </a:lnTo>
                  <a:lnTo>
                    <a:pt x="44258" y="50912"/>
                  </a:lnTo>
                  <a:lnTo>
                    <a:pt x="35724" y="50813"/>
                  </a:lnTo>
                  <a:lnTo>
                    <a:pt x="63112" y="50813"/>
                  </a:lnTo>
                  <a:lnTo>
                    <a:pt x="65792" y="54280"/>
                  </a:lnTo>
                  <a:lnTo>
                    <a:pt x="67131" y="58539"/>
                  </a:lnTo>
                  <a:lnTo>
                    <a:pt x="67131" y="72209"/>
                  </a:lnTo>
                  <a:lnTo>
                    <a:pt x="65869" y="75180"/>
                  </a:lnTo>
                  <a:close/>
                </a:path>
                <a:path w="142240" h="90169">
                  <a:moveTo>
                    <a:pt x="141612" y="90038"/>
                  </a:moveTo>
                  <a:lnTo>
                    <a:pt x="81030" y="90038"/>
                  </a:lnTo>
                  <a:lnTo>
                    <a:pt x="81030" y="0"/>
                  </a:lnTo>
                  <a:lnTo>
                    <a:pt x="141463" y="0"/>
                  </a:lnTo>
                  <a:lnTo>
                    <a:pt x="141463" y="15006"/>
                  </a:lnTo>
                  <a:lnTo>
                    <a:pt x="99636" y="15006"/>
                  </a:lnTo>
                  <a:lnTo>
                    <a:pt x="99636" y="36401"/>
                  </a:lnTo>
                  <a:lnTo>
                    <a:pt x="135360" y="36401"/>
                  </a:lnTo>
                  <a:lnTo>
                    <a:pt x="135360" y="50962"/>
                  </a:lnTo>
                  <a:lnTo>
                    <a:pt x="99636" y="50962"/>
                  </a:lnTo>
                  <a:lnTo>
                    <a:pt x="99636" y="75180"/>
                  </a:lnTo>
                  <a:lnTo>
                    <a:pt x="141612" y="75180"/>
                  </a:lnTo>
                  <a:lnTo>
                    <a:pt x="141612" y="900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59362" y="2734973"/>
              <a:ext cx="664845" cy="74295"/>
            </a:xfrm>
            <a:custGeom>
              <a:avLst/>
              <a:gdLst/>
              <a:ahLst/>
              <a:cxnLst/>
              <a:rect l="l" t="t" r="r" b="b"/>
              <a:pathLst>
                <a:path w="664845" h="74294">
                  <a:moveTo>
                    <a:pt x="23071" y="73100"/>
                  </a:moveTo>
                  <a:lnTo>
                    <a:pt x="8037" y="73100"/>
                  </a:lnTo>
                  <a:lnTo>
                    <a:pt x="35873" y="12629"/>
                  </a:lnTo>
                  <a:lnTo>
                    <a:pt x="0" y="12629"/>
                  </a:lnTo>
                  <a:lnTo>
                    <a:pt x="0" y="1040"/>
                  </a:lnTo>
                  <a:lnTo>
                    <a:pt x="51056" y="1040"/>
                  </a:lnTo>
                  <a:lnTo>
                    <a:pt x="51056" y="9063"/>
                  </a:lnTo>
                  <a:lnTo>
                    <a:pt x="23071" y="73100"/>
                  </a:lnTo>
                  <a:close/>
                </a:path>
                <a:path w="664845" h="74294">
                  <a:moveTo>
                    <a:pt x="71938" y="73694"/>
                  </a:moveTo>
                  <a:lnTo>
                    <a:pt x="67273" y="73694"/>
                  </a:lnTo>
                  <a:lnTo>
                    <a:pt x="65338" y="73001"/>
                  </a:lnTo>
                  <a:lnTo>
                    <a:pt x="63750" y="71614"/>
                  </a:lnTo>
                  <a:lnTo>
                    <a:pt x="62261" y="70129"/>
                  </a:lnTo>
                  <a:lnTo>
                    <a:pt x="61517" y="68296"/>
                  </a:lnTo>
                  <a:lnTo>
                    <a:pt x="61517" y="63839"/>
                  </a:lnTo>
                  <a:lnTo>
                    <a:pt x="62261" y="62006"/>
                  </a:lnTo>
                  <a:lnTo>
                    <a:pt x="65338" y="59134"/>
                  </a:lnTo>
                  <a:lnTo>
                    <a:pt x="67273" y="58391"/>
                  </a:lnTo>
                  <a:lnTo>
                    <a:pt x="71938" y="58391"/>
                  </a:lnTo>
                  <a:lnTo>
                    <a:pt x="73872" y="59134"/>
                  </a:lnTo>
                  <a:lnTo>
                    <a:pt x="75361" y="60620"/>
                  </a:lnTo>
                  <a:lnTo>
                    <a:pt x="76948" y="62006"/>
                  </a:lnTo>
                  <a:lnTo>
                    <a:pt x="77742" y="63839"/>
                  </a:lnTo>
                  <a:lnTo>
                    <a:pt x="77742" y="68296"/>
                  </a:lnTo>
                  <a:lnTo>
                    <a:pt x="76948" y="70129"/>
                  </a:lnTo>
                  <a:lnTo>
                    <a:pt x="73872" y="73001"/>
                  </a:lnTo>
                  <a:lnTo>
                    <a:pt x="71938" y="73694"/>
                  </a:lnTo>
                  <a:close/>
                </a:path>
                <a:path w="664845" h="74294">
                  <a:moveTo>
                    <a:pt x="144573" y="73100"/>
                  </a:moveTo>
                  <a:lnTo>
                    <a:pt x="116440" y="73100"/>
                  </a:lnTo>
                  <a:lnTo>
                    <a:pt x="116440" y="1040"/>
                  </a:lnTo>
                  <a:lnTo>
                    <a:pt x="150477" y="1040"/>
                  </a:lnTo>
                  <a:lnTo>
                    <a:pt x="157126" y="2723"/>
                  </a:lnTo>
                  <a:lnTo>
                    <a:pt x="166256" y="9459"/>
                  </a:lnTo>
                  <a:lnTo>
                    <a:pt x="167939" y="13074"/>
                  </a:lnTo>
                  <a:lnTo>
                    <a:pt x="131325" y="13074"/>
                  </a:lnTo>
                  <a:lnTo>
                    <a:pt x="131325" y="31201"/>
                  </a:lnTo>
                  <a:lnTo>
                    <a:pt x="165015" y="31201"/>
                  </a:lnTo>
                  <a:lnTo>
                    <a:pt x="163923" y="32835"/>
                  </a:lnTo>
                  <a:lnTo>
                    <a:pt x="161393" y="34816"/>
                  </a:lnTo>
                  <a:lnTo>
                    <a:pt x="158118" y="36104"/>
                  </a:lnTo>
                  <a:lnTo>
                    <a:pt x="161889" y="36996"/>
                  </a:lnTo>
                  <a:lnTo>
                    <a:pt x="164816" y="38878"/>
                  </a:lnTo>
                  <a:lnTo>
                    <a:pt x="166900" y="41750"/>
                  </a:lnTo>
                  <a:lnTo>
                    <a:pt x="131325" y="41750"/>
                  </a:lnTo>
                  <a:lnTo>
                    <a:pt x="131325" y="61214"/>
                  </a:lnTo>
                  <a:lnTo>
                    <a:pt x="169143" y="61214"/>
                  </a:lnTo>
                  <a:lnTo>
                    <a:pt x="167942" y="64037"/>
                  </a:lnTo>
                  <a:lnTo>
                    <a:pt x="159011" y="71169"/>
                  </a:lnTo>
                  <a:lnTo>
                    <a:pt x="152710" y="73001"/>
                  </a:lnTo>
                  <a:lnTo>
                    <a:pt x="144573" y="73100"/>
                  </a:lnTo>
                  <a:close/>
                </a:path>
                <a:path w="664845" h="74294">
                  <a:moveTo>
                    <a:pt x="165015" y="31201"/>
                  </a:moveTo>
                  <a:lnTo>
                    <a:pt x="142340" y="31201"/>
                  </a:lnTo>
                  <a:lnTo>
                    <a:pt x="149882" y="31102"/>
                  </a:lnTo>
                  <a:lnTo>
                    <a:pt x="153653" y="28130"/>
                  </a:lnTo>
                  <a:lnTo>
                    <a:pt x="153653" y="19018"/>
                  </a:lnTo>
                  <a:lnTo>
                    <a:pt x="152660" y="16690"/>
                  </a:lnTo>
                  <a:lnTo>
                    <a:pt x="150676" y="15303"/>
                  </a:lnTo>
                  <a:lnTo>
                    <a:pt x="148790" y="13817"/>
                  </a:lnTo>
                  <a:lnTo>
                    <a:pt x="145813" y="13074"/>
                  </a:lnTo>
                  <a:lnTo>
                    <a:pt x="167939" y="13074"/>
                  </a:lnTo>
                  <a:lnTo>
                    <a:pt x="168538" y="14362"/>
                  </a:lnTo>
                  <a:lnTo>
                    <a:pt x="168538" y="24366"/>
                  </a:lnTo>
                  <a:lnTo>
                    <a:pt x="167595" y="27487"/>
                  </a:lnTo>
                  <a:lnTo>
                    <a:pt x="165710" y="30161"/>
                  </a:lnTo>
                  <a:lnTo>
                    <a:pt x="165015" y="31201"/>
                  </a:lnTo>
                  <a:close/>
                </a:path>
                <a:path w="664845" h="74294">
                  <a:moveTo>
                    <a:pt x="169143" y="61214"/>
                  </a:moveTo>
                  <a:lnTo>
                    <a:pt x="147599" y="61214"/>
                  </a:lnTo>
                  <a:lnTo>
                    <a:pt x="150328" y="60372"/>
                  </a:lnTo>
                  <a:lnTo>
                    <a:pt x="154298" y="57004"/>
                  </a:lnTo>
                  <a:lnTo>
                    <a:pt x="155290" y="54676"/>
                  </a:lnTo>
                  <a:lnTo>
                    <a:pt x="155290" y="45167"/>
                  </a:lnTo>
                  <a:lnTo>
                    <a:pt x="151866" y="41849"/>
                  </a:lnTo>
                  <a:lnTo>
                    <a:pt x="145019" y="41750"/>
                  </a:lnTo>
                  <a:lnTo>
                    <a:pt x="166900" y="41750"/>
                  </a:lnTo>
                  <a:lnTo>
                    <a:pt x="169083" y="44524"/>
                  </a:lnTo>
                  <a:lnTo>
                    <a:pt x="170175" y="47891"/>
                  </a:lnTo>
                  <a:lnTo>
                    <a:pt x="170175" y="58787"/>
                  </a:lnTo>
                  <a:lnTo>
                    <a:pt x="169143" y="61214"/>
                  </a:lnTo>
                  <a:close/>
                </a:path>
                <a:path w="664845" h="74294">
                  <a:moveTo>
                    <a:pt x="229603" y="73100"/>
                  </a:moveTo>
                  <a:lnTo>
                    <a:pt x="181226" y="73100"/>
                  </a:lnTo>
                  <a:lnTo>
                    <a:pt x="181226" y="1040"/>
                  </a:lnTo>
                  <a:lnTo>
                    <a:pt x="229603" y="1040"/>
                  </a:lnTo>
                  <a:lnTo>
                    <a:pt x="229603" y="13074"/>
                  </a:lnTo>
                  <a:lnTo>
                    <a:pt x="196111" y="13074"/>
                  </a:lnTo>
                  <a:lnTo>
                    <a:pt x="196111" y="30310"/>
                  </a:lnTo>
                  <a:lnTo>
                    <a:pt x="224690" y="30310"/>
                  </a:lnTo>
                  <a:lnTo>
                    <a:pt x="224690" y="41899"/>
                  </a:lnTo>
                  <a:lnTo>
                    <a:pt x="196111" y="41899"/>
                  </a:lnTo>
                  <a:lnTo>
                    <a:pt x="196111" y="61214"/>
                  </a:lnTo>
                  <a:lnTo>
                    <a:pt x="229603" y="61214"/>
                  </a:lnTo>
                  <a:lnTo>
                    <a:pt x="229603" y="73100"/>
                  </a:lnTo>
                  <a:close/>
                </a:path>
                <a:path w="664845" h="74294">
                  <a:moveTo>
                    <a:pt x="253214" y="73100"/>
                  </a:moveTo>
                  <a:lnTo>
                    <a:pt x="238329" y="73100"/>
                  </a:lnTo>
                  <a:lnTo>
                    <a:pt x="238329" y="1040"/>
                  </a:lnTo>
                  <a:lnTo>
                    <a:pt x="253214" y="1040"/>
                  </a:lnTo>
                  <a:lnTo>
                    <a:pt x="253214" y="30310"/>
                  </a:lnTo>
                  <a:lnTo>
                    <a:pt x="297125" y="30310"/>
                  </a:lnTo>
                  <a:lnTo>
                    <a:pt x="297125" y="42196"/>
                  </a:lnTo>
                  <a:lnTo>
                    <a:pt x="253214" y="42196"/>
                  </a:lnTo>
                  <a:lnTo>
                    <a:pt x="253214" y="73100"/>
                  </a:lnTo>
                  <a:close/>
                </a:path>
                <a:path w="664845" h="74294">
                  <a:moveTo>
                    <a:pt x="297125" y="30310"/>
                  </a:moveTo>
                  <a:lnTo>
                    <a:pt x="282240" y="30310"/>
                  </a:lnTo>
                  <a:lnTo>
                    <a:pt x="282240" y="1040"/>
                  </a:lnTo>
                  <a:lnTo>
                    <a:pt x="297125" y="1040"/>
                  </a:lnTo>
                  <a:lnTo>
                    <a:pt x="297125" y="30310"/>
                  </a:lnTo>
                  <a:close/>
                </a:path>
                <a:path w="664845" h="74294">
                  <a:moveTo>
                    <a:pt x="297125" y="73100"/>
                  </a:moveTo>
                  <a:lnTo>
                    <a:pt x="282240" y="73100"/>
                  </a:lnTo>
                  <a:lnTo>
                    <a:pt x="282240" y="42196"/>
                  </a:lnTo>
                  <a:lnTo>
                    <a:pt x="297125" y="42196"/>
                  </a:lnTo>
                  <a:lnTo>
                    <a:pt x="297125" y="73100"/>
                  </a:lnTo>
                  <a:close/>
                </a:path>
                <a:path w="664845" h="74294">
                  <a:moveTo>
                    <a:pt x="320772" y="73100"/>
                  </a:moveTo>
                  <a:lnTo>
                    <a:pt x="304845" y="73100"/>
                  </a:lnTo>
                  <a:lnTo>
                    <a:pt x="331787" y="1040"/>
                  </a:lnTo>
                  <a:lnTo>
                    <a:pt x="345482" y="1040"/>
                  </a:lnTo>
                  <a:lnTo>
                    <a:pt x="352352" y="19315"/>
                  </a:lnTo>
                  <a:lnTo>
                    <a:pt x="338635" y="19315"/>
                  </a:lnTo>
                  <a:lnTo>
                    <a:pt x="329703" y="46207"/>
                  </a:lnTo>
                  <a:lnTo>
                    <a:pt x="362462" y="46207"/>
                  </a:lnTo>
                  <a:lnTo>
                    <a:pt x="366987" y="58242"/>
                  </a:lnTo>
                  <a:lnTo>
                    <a:pt x="325684" y="58242"/>
                  </a:lnTo>
                  <a:lnTo>
                    <a:pt x="320772" y="73100"/>
                  </a:lnTo>
                  <a:close/>
                </a:path>
                <a:path w="664845" h="74294">
                  <a:moveTo>
                    <a:pt x="409967" y="73100"/>
                  </a:moveTo>
                  <a:lnTo>
                    <a:pt x="394486" y="73100"/>
                  </a:lnTo>
                  <a:lnTo>
                    <a:pt x="369330" y="1040"/>
                  </a:lnTo>
                  <a:lnTo>
                    <a:pt x="385853" y="1040"/>
                  </a:lnTo>
                  <a:lnTo>
                    <a:pt x="402078" y="55271"/>
                  </a:lnTo>
                  <a:lnTo>
                    <a:pt x="416191" y="55271"/>
                  </a:lnTo>
                  <a:lnTo>
                    <a:pt x="409967" y="73100"/>
                  </a:lnTo>
                  <a:close/>
                </a:path>
                <a:path w="664845" h="74294">
                  <a:moveTo>
                    <a:pt x="416191" y="55271"/>
                  </a:moveTo>
                  <a:lnTo>
                    <a:pt x="402078" y="55271"/>
                  </a:lnTo>
                  <a:lnTo>
                    <a:pt x="418451" y="1040"/>
                  </a:lnTo>
                  <a:lnTo>
                    <a:pt x="435123" y="1040"/>
                  </a:lnTo>
                  <a:lnTo>
                    <a:pt x="416191" y="55271"/>
                  </a:lnTo>
                  <a:close/>
                </a:path>
                <a:path w="664845" h="74294">
                  <a:moveTo>
                    <a:pt x="362462" y="46207"/>
                  </a:moveTo>
                  <a:lnTo>
                    <a:pt x="347714" y="46207"/>
                  </a:lnTo>
                  <a:lnTo>
                    <a:pt x="338635" y="19315"/>
                  </a:lnTo>
                  <a:lnTo>
                    <a:pt x="352352" y="19315"/>
                  </a:lnTo>
                  <a:lnTo>
                    <a:pt x="362462" y="46207"/>
                  </a:lnTo>
                  <a:close/>
                </a:path>
                <a:path w="664845" h="74294">
                  <a:moveTo>
                    <a:pt x="372573" y="73100"/>
                  </a:moveTo>
                  <a:lnTo>
                    <a:pt x="356795" y="73100"/>
                  </a:lnTo>
                  <a:lnTo>
                    <a:pt x="351733" y="58242"/>
                  </a:lnTo>
                  <a:lnTo>
                    <a:pt x="366987" y="58242"/>
                  </a:lnTo>
                  <a:lnTo>
                    <a:pt x="372573" y="73100"/>
                  </a:lnTo>
                  <a:close/>
                </a:path>
                <a:path w="664845" h="74294">
                  <a:moveTo>
                    <a:pt x="457733" y="73100"/>
                  </a:moveTo>
                  <a:lnTo>
                    <a:pt x="442847" y="73100"/>
                  </a:lnTo>
                  <a:lnTo>
                    <a:pt x="442847" y="1040"/>
                  </a:lnTo>
                  <a:lnTo>
                    <a:pt x="457733" y="1040"/>
                  </a:lnTo>
                  <a:lnTo>
                    <a:pt x="457733" y="73100"/>
                  </a:lnTo>
                  <a:close/>
                </a:path>
                <a:path w="664845" h="74294">
                  <a:moveTo>
                    <a:pt x="506180" y="74140"/>
                  </a:moveTo>
                  <a:lnTo>
                    <a:pt x="494073" y="74140"/>
                  </a:lnTo>
                  <a:lnTo>
                    <a:pt x="488715" y="72704"/>
                  </a:lnTo>
                  <a:lnTo>
                    <a:pt x="479386" y="66959"/>
                  </a:lnTo>
                  <a:lnTo>
                    <a:pt x="475765" y="62848"/>
                  </a:lnTo>
                  <a:lnTo>
                    <a:pt x="470628" y="52200"/>
                  </a:lnTo>
                  <a:lnTo>
                    <a:pt x="469408" y="46455"/>
                  </a:lnTo>
                  <a:lnTo>
                    <a:pt x="469434" y="27883"/>
                  </a:lnTo>
                  <a:lnTo>
                    <a:pt x="483902" y="4457"/>
                  </a:lnTo>
                  <a:lnTo>
                    <a:pt x="488566" y="1485"/>
                  </a:lnTo>
                  <a:lnTo>
                    <a:pt x="493925" y="0"/>
                  </a:lnTo>
                  <a:lnTo>
                    <a:pt x="506031" y="0"/>
                  </a:lnTo>
                  <a:lnTo>
                    <a:pt x="511389" y="1485"/>
                  </a:lnTo>
                  <a:lnTo>
                    <a:pt x="516053" y="4457"/>
                  </a:lnTo>
                  <a:lnTo>
                    <a:pt x="520718" y="7329"/>
                  </a:lnTo>
                  <a:lnTo>
                    <a:pt x="524340" y="11490"/>
                  </a:lnTo>
                  <a:lnTo>
                    <a:pt x="524738" y="12332"/>
                  </a:lnTo>
                  <a:lnTo>
                    <a:pt x="495016" y="12332"/>
                  </a:lnTo>
                  <a:lnTo>
                    <a:pt x="491146" y="14263"/>
                  </a:lnTo>
                  <a:lnTo>
                    <a:pt x="488264" y="18275"/>
                  </a:lnTo>
                  <a:lnTo>
                    <a:pt x="485688" y="21989"/>
                  </a:lnTo>
                  <a:lnTo>
                    <a:pt x="484348" y="27685"/>
                  </a:lnTo>
                  <a:lnTo>
                    <a:pt x="484430" y="46455"/>
                  </a:lnTo>
                  <a:lnTo>
                    <a:pt x="485688" y="51804"/>
                  </a:lnTo>
                  <a:lnTo>
                    <a:pt x="491047" y="59926"/>
                  </a:lnTo>
                  <a:lnTo>
                    <a:pt x="494966" y="61957"/>
                  </a:lnTo>
                  <a:lnTo>
                    <a:pt x="524783" y="61957"/>
                  </a:lnTo>
                  <a:lnTo>
                    <a:pt x="524439" y="62700"/>
                  </a:lnTo>
                  <a:lnTo>
                    <a:pt x="520866" y="66860"/>
                  </a:lnTo>
                  <a:lnTo>
                    <a:pt x="516202" y="69831"/>
                  </a:lnTo>
                  <a:lnTo>
                    <a:pt x="511539" y="72704"/>
                  </a:lnTo>
                  <a:lnTo>
                    <a:pt x="506180" y="74140"/>
                  </a:lnTo>
                  <a:close/>
                </a:path>
                <a:path w="664845" h="74294">
                  <a:moveTo>
                    <a:pt x="524783" y="61957"/>
                  </a:moveTo>
                  <a:lnTo>
                    <a:pt x="505088" y="61957"/>
                  </a:lnTo>
                  <a:lnTo>
                    <a:pt x="508909" y="60025"/>
                  </a:lnTo>
                  <a:lnTo>
                    <a:pt x="511588" y="56162"/>
                  </a:lnTo>
                  <a:lnTo>
                    <a:pt x="514267" y="52200"/>
                  </a:lnTo>
                  <a:lnTo>
                    <a:pt x="515607" y="46455"/>
                  </a:lnTo>
                  <a:lnTo>
                    <a:pt x="515561" y="27685"/>
                  </a:lnTo>
                  <a:lnTo>
                    <a:pt x="514267" y="22138"/>
                  </a:lnTo>
                  <a:lnTo>
                    <a:pt x="511488" y="18126"/>
                  </a:lnTo>
                  <a:lnTo>
                    <a:pt x="508909" y="14313"/>
                  </a:lnTo>
                  <a:lnTo>
                    <a:pt x="505038" y="12332"/>
                  </a:lnTo>
                  <a:lnTo>
                    <a:pt x="524738" y="12332"/>
                  </a:lnTo>
                  <a:lnTo>
                    <a:pt x="527565" y="18275"/>
                  </a:lnTo>
                  <a:lnTo>
                    <a:pt x="529500" y="22286"/>
                  </a:lnTo>
                  <a:lnTo>
                    <a:pt x="530666" y="27883"/>
                  </a:lnTo>
                  <a:lnTo>
                    <a:pt x="530656" y="46455"/>
                  </a:lnTo>
                  <a:lnTo>
                    <a:pt x="529541" y="51804"/>
                  </a:lnTo>
                  <a:lnTo>
                    <a:pt x="529404" y="52200"/>
                  </a:lnTo>
                  <a:lnTo>
                    <a:pt x="526920" y="57351"/>
                  </a:lnTo>
                  <a:lnTo>
                    <a:pt x="524783" y="61957"/>
                  </a:lnTo>
                  <a:close/>
                </a:path>
                <a:path w="664845" h="74294">
                  <a:moveTo>
                    <a:pt x="577064" y="74140"/>
                  </a:moveTo>
                  <a:lnTo>
                    <a:pt x="560095" y="74140"/>
                  </a:lnTo>
                  <a:lnTo>
                    <a:pt x="553446" y="71911"/>
                  </a:lnTo>
                  <a:lnTo>
                    <a:pt x="543523" y="62997"/>
                  </a:lnTo>
                  <a:lnTo>
                    <a:pt x="540993" y="56856"/>
                  </a:lnTo>
                  <a:lnTo>
                    <a:pt x="540893" y="1040"/>
                  </a:lnTo>
                  <a:lnTo>
                    <a:pt x="555778" y="1040"/>
                  </a:lnTo>
                  <a:lnTo>
                    <a:pt x="555778" y="53339"/>
                  </a:lnTo>
                  <a:lnTo>
                    <a:pt x="556870" y="56806"/>
                  </a:lnTo>
                  <a:lnTo>
                    <a:pt x="559052" y="58985"/>
                  </a:lnTo>
                  <a:lnTo>
                    <a:pt x="561335" y="61065"/>
                  </a:lnTo>
                  <a:lnTo>
                    <a:pt x="564461" y="62105"/>
                  </a:lnTo>
                  <a:lnTo>
                    <a:pt x="593851" y="62105"/>
                  </a:lnTo>
                  <a:lnTo>
                    <a:pt x="593636" y="62650"/>
                  </a:lnTo>
                  <a:lnTo>
                    <a:pt x="583811" y="71862"/>
                  </a:lnTo>
                  <a:lnTo>
                    <a:pt x="577064" y="74140"/>
                  </a:lnTo>
                  <a:close/>
                </a:path>
                <a:path w="664845" h="74294">
                  <a:moveTo>
                    <a:pt x="593851" y="62105"/>
                  </a:moveTo>
                  <a:lnTo>
                    <a:pt x="576865" y="62105"/>
                  </a:lnTo>
                  <a:lnTo>
                    <a:pt x="581132" y="57747"/>
                  </a:lnTo>
                  <a:lnTo>
                    <a:pt x="581231" y="1040"/>
                  </a:lnTo>
                  <a:lnTo>
                    <a:pt x="596117" y="1040"/>
                  </a:lnTo>
                  <a:lnTo>
                    <a:pt x="596117" y="56360"/>
                  </a:lnTo>
                  <a:lnTo>
                    <a:pt x="593851" y="62105"/>
                  </a:lnTo>
                  <a:close/>
                </a:path>
                <a:path w="664845" h="74294">
                  <a:moveTo>
                    <a:pt x="623192" y="73100"/>
                  </a:moveTo>
                  <a:lnTo>
                    <a:pt x="608307" y="73100"/>
                  </a:lnTo>
                  <a:lnTo>
                    <a:pt x="608307" y="1040"/>
                  </a:lnTo>
                  <a:lnTo>
                    <a:pt x="643634" y="1040"/>
                  </a:lnTo>
                  <a:lnTo>
                    <a:pt x="650233" y="2971"/>
                  </a:lnTo>
                  <a:lnTo>
                    <a:pt x="654897" y="6834"/>
                  </a:lnTo>
                  <a:lnTo>
                    <a:pt x="659562" y="10598"/>
                  </a:lnTo>
                  <a:lnTo>
                    <a:pt x="660641" y="13074"/>
                  </a:lnTo>
                  <a:lnTo>
                    <a:pt x="623192" y="13074"/>
                  </a:lnTo>
                  <a:lnTo>
                    <a:pt x="623192" y="34767"/>
                  </a:lnTo>
                  <a:lnTo>
                    <a:pt x="658907" y="34767"/>
                  </a:lnTo>
                  <a:lnTo>
                    <a:pt x="656534" y="38481"/>
                  </a:lnTo>
                  <a:lnTo>
                    <a:pt x="653310" y="41057"/>
                  </a:lnTo>
                  <a:lnTo>
                    <a:pt x="648944" y="42939"/>
                  </a:lnTo>
                  <a:lnTo>
                    <a:pt x="650996" y="46802"/>
                  </a:lnTo>
                  <a:lnTo>
                    <a:pt x="623192" y="46802"/>
                  </a:lnTo>
                  <a:lnTo>
                    <a:pt x="623192" y="73100"/>
                  </a:lnTo>
                  <a:close/>
                </a:path>
                <a:path w="664845" h="74294">
                  <a:moveTo>
                    <a:pt x="658907" y="34767"/>
                  </a:moveTo>
                  <a:lnTo>
                    <a:pt x="638920" y="34767"/>
                  </a:lnTo>
                  <a:lnTo>
                    <a:pt x="641798" y="33826"/>
                  </a:lnTo>
                  <a:lnTo>
                    <a:pt x="643986" y="31845"/>
                  </a:lnTo>
                  <a:lnTo>
                    <a:pt x="645966" y="29963"/>
                  </a:lnTo>
                  <a:lnTo>
                    <a:pt x="647008" y="27338"/>
                  </a:lnTo>
                  <a:lnTo>
                    <a:pt x="647008" y="20602"/>
                  </a:lnTo>
                  <a:lnTo>
                    <a:pt x="646016" y="17928"/>
                  </a:lnTo>
                  <a:lnTo>
                    <a:pt x="643937" y="15947"/>
                  </a:lnTo>
                  <a:lnTo>
                    <a:pt x="642146" y="14065"/>
                  </a:lnTo>
                  <a:lnTo>
                    <a:pt x="639169" y="13074"/>
                  </a:lnTo>
                  <a:lnTo>
                    <a:pt x="660641" y="13074"/>
                  </a:lnTo>
                  <a:lnTo>
                    <a:pt x="661893" y="15947"/>
                  </a:lnTo>
                  <a:lnTo>
                    <a:pt x="661893" y="27734"/>
                  </a:lnTo>
                  <a:lnTo>
                    <a:pt x="660802" y="31845"/>
                  </a:lnTo>
                  <a:lnTo>
                    <a:pt x="658907" y="34767"/>
                  </a:lnTo>
                  <a:close/>
                </a:path>
                <a:path w="664845" h="74294">
                  <a:moveTo>
                    <a:pt x="664573" y="73100"/>
                  </a:moveTo>
                  <a:lnTo>
                    <a:pt x="648646" y="73100"/>
                  </a:lnTo>
                  <a:lnTo>
                    <a:pt x="635100" y="46802"/>
                  </a:lnTo>
                  <a:lnTo>
                    <a:pt x="650996" y="46802"/>
                  </a:lnTo>
                  <a:lnTo>
                    <a:pt x="664573" y="72357"/>
                  </a:lnTo>
                  <a:lnTo>
                    <a:pt x="664573" y="7310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80330" y="2710211"/>
              <a:ext cx="227965" cy="148590"/>
            </a:xfrm>
            <a:custGeom>
              <a:avLst/>
              <a:gdLst/>
              <a:ahLst/>
              <a:cxnLst/>
              <a:rect l="l" t="t" r="r" b="b"/>
              <a:pathLst>
                <a:path w="227965" h="148589">
                  <a:moveTo>
                    <a:pt x="227591" y="148340"/>
                  </a:moveTo>
                  <a:lnTo>
                    <a:pt x="0" y="148340"/>
                  </a:lnTo>
                  <a:lnTo>
                    <a:pt x="0" y="0"/>
                  </a:lnTo>
                  <a:lnTo>
                    <a:pt x="227591" y="0"/>
                  </a:lnTo>
                  <a:lnTo>
                    <a:pt x="227591" y="148340"/>
                  </a:lnTo>
                  <a:close/>
                </a:path>
              </a:pathLst>
            </a:custGeom>
            <a:solidFill>
              <a:srgbClr val="F68E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51853" y="2737508"/>
              <a:ext cx="152400" cy="92710"/>
            </a:xfrm>
            <a:custGeom>
              <a:avLst/>
              <a:gdLst/>
              <a:ahLst/>
              <a:cxnLst/>
              <a:rect l="l" t="t" r="r" b="b"/>
              <a:pathLst>
                <a:path w="152400" h="92710">
                  <a:moveTo>
                    <a:pt x="18606" y="91375"/>
                  </a:moveTo>
                  <a:lnTo>
                    <a:pt x="0" y="91375"/>
                  </a:lnTo>
                  <a:lnTo>
                    <a:pt x="0" y="1337"/>
                  </a:lnTo>
                  <a:lnTo>
                    <a:pt x="33491" y="1337"/>
                  </a:lnTo>
                  <a:lnTo>
                    <a:pt x="41064" y="1782"/>
                  </a:lnTo>
                  <a:lnTo>
                    <a:pt x="65465" y="16343"/>
                  </a:lnTo>
                  <a:lnTo>
                    <a:pt x="18606" y="16343"/>
                  </a:lnTo>
                  <a:lnTo>
                    <a:pt x="18606" y="43384"/>
                  </a:lnTo>
                  <a:lnTo>
                    <a:pt x="63347" y="43384"/>
                  </a:lnTo>
                  <a:lnTo>
                    <a:pt x="60284" y="48040"/>
                  </a:lnTo>
                  <a:lnTo>
                    <a:pt x="56216" y="51259"/>
                  </a:lnTo>
                  <a:lnTo>
                    <a:pt x="50757" y="53636"/>
                  </a:lnTo>
                  <a:lnTo>
                    <a:pt x="53274" y="58391"/>
                  </a:lnTo>
                  <a:lnTo>
                    <a:pt x="18606" y="58391"/>
                  </a:lnTo>
                  <a:lnTo>
                    <a:pt x="18606" y="91375"/>
                  </a:lnTo>
                  <a:close/>
                </a:path>
                <a:path w="152400" h="92710">
                  <a:moveTo>
                    <a:pt x="63347" y="43384"/>
                  </a:moveTo>
                  <a:lnTo>
                    <a:pt x="38304" y="43384"/>
                  </a:lnTo>
                  <a:lnTo>
                    <a:pt x="41926" y="42196"/>
                  </a:lnTo>
                  <a:lnTo>
                    <a:pt x="47086" y="37441"/>
                  </a:lnTo>
                  <a:lnTo>
                    <a:pt x="48376" y="34173"/>
                  </a:lnTo>
                  <a:lnTo>
                    <a:pt x="48376" y="25753"/>
                  </a:lnTo>
                  <a:lnTo>
                    <a:pt x="47136" y="22435"/>
                  </a:lnTo>
                  <a:lnTo>
                    <a:pt x="44655" y="20058"/>
                  </a:lnTo>
                  <a:lnTo>
                    <a:pt x="42273" y="17581"/>
                  </a:lnTo>
                  <a:lnTo>
                    <a:pt x="38552" y="16343"/>
                  </a:lnTo>
                  <a:lnTo>
                    <a:pt x="65465" y="16343"/>
                  </a:lnTo>
                  <a:lnTo>
                    <a:pt x="66983" y="19810"/>
                  </a:lnTo>
                  <a:lnTo>
                    <a:pt x="66983" y="34668"/>
                  </a:lnTo>
                  <a:lnTo>
                    <a:pt x="65643" y="39819"/>
                  </a:lnTo>
                  <a:lnTo>
                    <a:pt x="63347" y="43384"/>
                  </a:lnTo>
                  <a:close/>
                </a:path>
                <a:path w="152400" h="92710">
                  <a:moveTo>
                    <a:pt x="70257" y="91375"/>
                  </a:moveTo>
                  <a:lnTo>
                    <a:pt x="50311" y="91375"/>
                  </a:lnTo>
                  <a:lnTo>
                    <a:pt x="33491" y="58391"/>
                  </a:lnTo>
                  <a:lnTo>
                    <a:pt x="53274" y="58391"/>
                  </a:lnTo>
                  <a:lnTo>
                    <a:pt x="70257" y="90484"/>
                  </a:lnTo>
                  <a:lnTo>
                    <a:pt x="70257" y="91375"/>
                  </a:lnTo>
                  <a:close/>
                </a:path>
                <a:path w="152400" h="92710">
                  <a:moveTo>
                    <a:pt x="115563" y="92564"/>
                  </a:moveTo>
                  <a:lnTo>
                    <a:pt x="80844" y="67083"/>
                  </a:lnTo>
                  <a:lnTo>
                    <a:pt x="78351" y="48882"/>
                  </a:lnTo>
                  <a:lnTo>
                    <a:pt x="78351" y="34767"/>
                  </a:lnTo>
                  <a:lnTo>
                    <a:pt x="101671" y="1782"/>
                  </a:lnTo>
                  <a:lnTo>
                    <a:pt x="108319" y="0"/>
                  </a:lnTo>
                  <a:lnTo>
                    <a:pt x="115861" y="0"/>
                  </a:lnTo>
                  <a:lnTo>
                    <a:pt x="146635" y="15303"/>
                  </a:lnTo>
                  <a:lnTo>
                    <a:pt x="109609" y="15303"/>
                  </a:lnTo>
                  <a:lnTo>
                    <a:pt x="104945" y="17532"/>
                  </a:lnTo>
                  <a:lnTo>
                    <a:pt x="101869" y="21989"/>
                  </a:lnTo>
                  <a:lnTo>
                    <a:pt x="98793" y="26347"/>
                  </a:lnTo>
                  <a:lnTo>
                    <a:pt x="97205" y="33182"/>
                  </a:lnTo>
                  <a:lnTo>
                    <a:pt x="104548" y="75180"/>
                  </a:lnTo>
                  <a:lnTo>
                    <a:pt x="109212" y="77409"/>
                  </a:lnTo>
                  <a:lnTo>
                    <a:pt x="148219" y="77409"/>
                  </a:lnTo>
                  <a:lnTo>
                    <a:pt x="147616" y="78697"/>
                  </a:lnTo>
                  <a:lnTo>
                    <a:pt x="141166" y="84243"/>
                  </a:lnTo>
                  <a:lnTo>
                    <a:pt x="135938" y="87884"/>
                  </a:lnTo>
                  <a:lnTo>
                    <a:pt x="129928" y="90484"/>
                  </a:lnTo>
                  <a:lnTo>
                    <a:pt x="123136" y="92044"/>
                  </a:lnTo>
                  <a:lnTo>
                    <a:pt x="115563" y="92564"/>
                  </a:lnTo>
                  <a:close/>
                </a:path>
                <a:path w="152400" h="92710">
                  <a:moveTo>
                    <a:pt x="152032" y="31795"/>
                  </a:moveTo>
                  <a:lnTo>
                    <a:pt x="133426" y="31795"/>
                  </a:lnTo>
                  <a:lnTo>
                    <a:pt x="133029" y="26050"/>
                  </a:lnTo>
                  <a:lnTo>
                    <a:pt x="131392" y="21890"/>
                  </a:lnTo>
                  <a:lnTo>
                    <a:pt x="128513" y="19315"/>
                  </a:lnTo>
                  <a:lnTo>
                    <a:pt x="125735" y="16640"/>
                  </a:lnTo>
                  <a:lnTo>
                    <a:pt x="121517" y="15303"/>
                  </a:lnTo>
                  <a:lnTo>
                    <a:pt x="146635" y="15303"/>
                  </a:lnTo>
                  <a:lnTo>
                    <a:pt x="148534" y="18460"/>
                  </a:lnTo>
                  <a:lnTo>
                    <a:pt x="150785" y="24710"/>
                  </a:lnTo>
                  <a:lnTo>
                    <a:pt x="152032" y="31795"/>
                  </a:lnTo>
                  <a:close/>
                </a:path>
                <a:path w="152400" h="92710">
                  <a:moveTo>
                    <a:pt x="148219" y="77409"/>
                  </a:moveTo>
                  <a:lnTo>
                    <a:pt x="121319" y="77409"/>
                  </a:lnTo>
                  <a:lnTo>
                    <a:pt x="125586" y="76121"/>
                  </a:lnTo>
                  <a:lnTo>
                    <a:pt x="131243" y="70871"/>
                  </a:lnTo>
                  <a:lnTo>
                    <a:pt x="132880" y="66810"/>
                  </a:lnTo>
                  <a:lnTo>
                    <a:pt x="133277" y="61362"/>
                  </a:lnTo>
                  <a:lnTo>
                    <a:pt x="151883" y="61362"/>
                  </a:lnTo>
                  <a:lnTo>
                    <a:pt x="151189" y="71070"/>
                  </a:lnTo>
                  <a:lnTo>
                    <a:pt x="148219" y="774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55123" y="2734973"/>
              <a:ext cx="1203866" cy="7414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51104" y="2897383"/>
              <a:ext cx="1772820" cy="42808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302627" y="2710212"/>
              <a:ext cx="267970" cy="148590"/>
            </a:xfrm>
            <a:custGeom>
              <a:avLst/>
              <a:gdLst/>
              <a:ahLst/>
              <a:cxnLst/>
              <a:rect l="l" t="t" r="r" b="b"/>
              <a:pathLst>
                <a:path w="267970" h="148589">
                  <a:moveTo>
                    <a:pt x="267890" y="148340"/>
                  </a:moveTo>
                  <a:lnTo>
                    <a:pt x="0" y="148340"/>
                  </a:lnTo>
                  <a:lnTo>
                    <a:pt x="0" y="0"/>
                  </a:lnTo>
                  <a:lnTo>
                    <a:pt x="267890" y="0"/>
                  </a:lnTo>
                  <a:lnTo>
                    <a:pt x="267890" y="148340"/>
                  </a:lnTo>
                  <a:close/>
                </a:path>
              </a:pathLst>
            </a:custGeom>
            <a:solidFill>
              <a:srgbClr val="F68E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36901" y="2737509"/>
              <a:ext cx="228972" cy="9256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9645" y="2734973"/>
              <a:ext cx="1613315" cy="7934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8454" y="2877523"/>
              <a:ext cx="2046148" cy="7859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9645" y="2984757"/>
              <a:ext cx="2222351" cy="7324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9738" y="2675985"/>
              <a:ext cx="93996" cy="202358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312215" y="2667299"/>
              <a:ext cx="93995" cy="2023589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312946" y="5473331"/>
            <a:ext cx="114474" cy="1434028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17427" y="5370977"/>
            <a:ext cx="114474" cy="1411104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177800" y="228218"/>
            <a:ext cx="37077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70" dirty="0">
                <a:latin typeface="Calibri"/>
                <a:cs typeface="Calibri"/>
              </a:rPr>
              <a:t>Project</a:t>
            </a:r>
            <a:r>
              <a:rPr sz="1100" b="1" spc="-125" dirty="0">
                <a:latin typeface="Calibri"/>
                <a:cs typeface="Calibri"/>
              </a:rPr>
              <a:t> </a:t>
            </a:r>
            <a:r>
              <a:rPr sz="1100" b="1" spc="-55" dirty="0">
                <a:latin typeface="Calibri"/>
                <a:cs typeface="Calibri"/>
              </a:rPr>
              <a:t>Title: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spc="-40" dirty="0">
                <a:latin typeface="Arial"/>
                <a:cs typeface="Arial"/>
              </a:rPr>
              <a:t>A</a:t>
            </a:r>
            <a:r>
              <a:rPr sz="1100" b="1" spc="-155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N</a:t>
            </a:r>
            <a:r>
              <a:rPr sz="1100" b="1" spc="-35" dirty="0">
                <a:latin typeface="Calibri"/>
                <a:cs typeface="Calibri"/>
              </a:rPr>
              <a:t>o</a:t>
            </a:r>
            <a:r>
              <a:rPr sz="1100" b="1" spc="-35" dirty="0">
                <a:latin typeface="Arial"/>
                <a:cs typeface="Arial"/>
              </a:rPr>
              <a:t>v</a:t>
            </a:r>
            <a:r>
              <a:rPr sz="1100" b="1" spc="-35" dirty="0">
                <a:latin typeface="Calibri"/>
                <a:cs typeface="Calibri"/>
              </a:rPr>
              <a:t>el</a:t>
            </a:r>
            <a:r>
              <a:rPr sz="1100" b="1" spc="-114" dirty="0">
                <a:latin typeface="Calibri"/>
                <a:cs typeface="Calibri"/>
              </a:rPr>
              <a:t> </a:t>
            </a:r>
            <a:r>
              <a:rPr sz="1100" b="1" spc="-45" dirty="0">
                <a:latin typeface="Calibri"/>
                <a:cs typeface="Calibri"/>
              </a:rPr>
              <a:t>metho</a:t>
            </a:r>
            <a:r>
              <a:rPr sz="1100" b="1" spc="-45" dirty="0">
                <a:latin typeface="Arial"/>
                <a:cs typeface="Arial"/>
              </a:rPr>
              <a:t>df</a:t>
            </a:r>
            <a:r>
              <a:rPr sz="1100" b="1" spc="-45" dirty="0">
                <a:latin typeface="Calibri"/>
                <a:cs typeface="Calibri"/>
              </a:rPr>
              <a:t>or</a:t>
            </a:r>
            <a:r>
              <a:rPr sz="1100" b="1" spc="-130" dirty="0">
                <a:latin typeface="Calibri"/>
                <a:cs typeface="Calibri"/>
              </a:rPr>
              <a:t> </a:t>
            </a:r>
            <a:r>
              <a:rPr sz="1100" b="1" spc="-45" dirty="0">
                <a:latin typeface="Arial"/>
                <a:cs typeface="Arial"/>
              </a:rPr>
              <a:t>H</a:t>
            </a:r>
            <a:r>
              <a:rPr sz="1100" b="1" spc="-45" dirty="0">
                <a:latin typeface="Calibri"/>
                <a:cs typeface="Calibri"/>
              </a:rPr>
              <a:t>an</a:t>
            </a:r>
            <a:r>
              <a:rPr sz="1100" b="1" spc="-45" dirty="0">
                <a:latin typeface="Arial"/>
                <a:cs typeface="Arial"/>
              </a:rPr>
              <a:t>dw</a:t>
            </a:r>
            <a:r>
              <a:rPr sz="1100" b="1" spc="-45" dirty="0">
                <a:latin typeface="Calibri"/>
                <a:cs typeface="Calibri"/>
              </a:rPr>
              <a:t>ritten</a:t>
            </a:r>
            <a:r>
              <a:rPr sz="1100" b="1" spc="-135" dirty="0">
                <a:latin typeface="Calibri"/>
                <a:cs typeface="Calibri"/>
              </a:rPr>
              <a:t> </a:t>
            </a:r>
            <a:r>
              <a:rPr sz="1100" b="1" spc="-55" dirty="0">
                <a:latin typeface="Calibri"/>
                <a:cs typeface="Calibri"/>
              </a:rPr>
              <a:t>Digit</a:t>
            </a:r>
            <a:r>
              <a:rPr sz="1100" b="1" spc="-125" dirty="0">
                <a:latin typeface="Calibri"/>
                <a:cs typeface="Calibri"/>
              </a:rPr>
              <a:t> </a:t>
            </a:r>
            <a:r>
              <a:rPr sz="1100" b="1" spc="-70" dirty="0">
                <a:latin typeface="Calibri"/>
                <a:cs typeface="Calibri"/>
              </a:rPr>
              <a:t>recognition</a:t>
            </a:r>
            <a:r>
              <a:rPr sz="1100" b="1" spc="-130" dirty="0">
                <a:latin typeface="Calibri"/>
                <a:cs typeface="Calibri"/>
              </a:rPr>
              <a:t> </a:t>
            </a:r>
            <a:r>
              <a:rPr sz="1100" b="1" spc="-40" dirty="0">
                <a:latin typeface="Calibri"/>
                <a:cs typeface="Calibri"/>
              </a:rPr>
              <a:t>s</a:t>
            </a:r>
            <a:r>
              <a:rPr sz="1100" b="1" spc="-40" dirty="0">
                <a:latin typeface="Arial"/>
                <a:cs typeface="Arial"/>
              </a:rPr>
              <a:t>y</a:t>
            </a:r>
            <a:r>
              <a:rPr sz="1100" b="1" spc="-40" dirty="0">
                <a:latin typeface="Calibri"/>
                <a:cs typeface="Calibri"/>
              </a:rPr>
              <a:t>stem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02100" y="228218"/>
            <a:ext cx="22929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70" dirty="0">
                <a:latin typeface="Calibri"/>
                <a:cs typeface="Calibri"/>
              </a:rPr>
              <a:t>Project</a:t>
            </a:r>
            <a:r>
              <a:rPr sz="1100" b="1" spc="-130" dirty="0">
                <a:latin typeface="Calibri"/>
                <a:cs typeface="Calibri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Design</a:t>
            </a:r>
            <a:r>
              <a:rPr sz="1100" b="1" spc="-135" dirty="0">
                <a:latin typeface="Calibri"/>
                <a:cs typeface="Calibri"/>
              </a:rPr>
              <a:t> </a:t>
            </a:r>
            <a:r>
              <a:rPr sz="1100" b="1" spc="-55" dirty="0">
                <a:latin typeface="Calibri"/>
                <a:cs typeface="Calibri"/>
              </a:rPr>
              <a:t>Phase-I</a:t>
            </a:r>
            <a:r>
              <a:rPr sz="1100" b="1" spc="-1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-</a:t>
            </a:r>
            <a:r>
              <a:rPr sz="1100" b="1" spc="-85" dirty="0">
                <a:latin typeface="Calibri"/>
                <a:cs typeface="Calibri"/>
              </a:rPr>
              <a:t> </a:t>
            </a:r>
            <a:r>
              <a:rPr sz="1100" b="1" spc="-70" dirty="0">
                <a:latin typeface="Calibri"/>
                <a:cs typeface="Calibri"/>
              </a:rPr>
              <a:t>Solution</a:t>
            </a:r>
            <a:r>
              <a:rPr sz="1100" b="1" spc="-135" dirty="0">
                <a:latin typeface="Calibri"/>
                <a:cs typeface="Calibri"/>
              </a:rPr>
              <a:t> </a:t>
            </a:r>
            <a:r>
              <a:rPr sz="1100" b="1" spc="-25" dirty="0">
                <a:latin typeface="Calibri"/>
                <a:cs typeface="Calibri"/>
              </a:rPr>
              <a:t>Fit</a:t>
            </a:r>
            <a:r>
              <a:rPr sz="1100" b="1" spc="-130" dirty="0">
                <a:latin typeface="Calibri"/>
                <a:cs typeface="Calibri"/>
              </a:rPr>
              <a:t> </a:t>
            </a:r>
            <a:r>
              <a:rPr sz="1100" b="1" spc="-65" dirty="0">
                <a:latin typeface="Calibri"/>
                <a:cs typeface="Calibri"/>
              </a:rPr>
              <a:t>Template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534400" y="228218"/>
            <a:ext cx="1745614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45" dirty="0">
                <a:latin typeface="Calibri"/>
                <a:cs typeface="Calibri"/>
              </a:rPr>
              <a:t>T</a:t>
            </a:r>
            <a:r>
              <a:rPr sz="1100" b="1" spc="-55" dirty="0">
                <a:latin typeface="Calibri"/>
                <a:cs typeface="Calibri"/>
              </a:rPr>
              <a:t>e</a:t>
            </a:r>
            <a:r>
              <a:rPr sz="1100" b="1" spc="-45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m</a:t>
            </a:r>
            <a:r>
              <a:rPr sz="1100" b="1" spc="-145" dirty="0">
                <a:latin typeface="Calibri"/>
                <a:cs typeface="Calibri"/>
              </a:rPr>
              <a:t> </a:t>
            </a:r>
            <a:r>
              <a:rPr sz="1100" b="1" spc="-95" dirty="0">
                <a:latin typeface="Calibri"/>
                <a:cs typeface="Calibri"/>
              </a:rPr>
              <a:t>ID</a:t>
            </a:r>
            <a:r>
              <a:rPr sz="1100" b="1" dirty="0">
                <a:latin typeface="Calibri"/>
                <a:cs typeface="Calibri"/>
              </a:rPr>
              <a:t>:</a:t>
            </a:r>
            <a:r>
              <a:rPr sz="1100" b="1" spc="-55" dirty="0">
                <a:latin typeface="Calibri"/>
                <a:cs typeface="Calibri"/>
              </a:rPr>
              <a:t> </a:t>
            </a:r>
            <a:r>
              <a:rPr lang="en-US" sz="1100" b="1" spc="-85" dirty="0">
                <a:latin typeface="Calibri"/>
                <a:cs typeface="Calibri"/>
              </a:rPr>
              <a:t>PNT2022TMID45157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01700" y="1269491"/>
            <a:ext cx="2574290" cy="3048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1000"/>
              </a:lnSpc>
              <a:spcBef>
                <a:spcPts val="300"/>
              </a:spcBef>
            </a:pPr>
            <a:r>
              <a:rPr sz="1000" dirty="0">
                <a:latin typeface="Arial MT"/>
                <a:cs typeface="Arial MT"/>
              </a:rPr>
              <a:t>Users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who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need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recognize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handwritten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format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which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couldn't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recognize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them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39800" y="3250691"/>
            <a:ext cx="2651760" cy="9398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83185" marR="463550" indent="-71120">
              <a:lnSpc>
                <a:spcPts val="1000"/>
              </a:lnSpc>
              <a:spcBef>
                <a:spcPts val="300"/>
              </a:spcBef>
              <a:buChar char="*"/>
              <a:tabLst>
                <a:tab pos="97790" algn="l"/>
              </a:tabLst>
            </a:pPr>
            <a:r>
              <a:rPr sz="1000" dirty="0">
                <a:latin typeface="Arial MT"/>
                <a:cs typeface="Arial MT"/>
              </a:rPr>
              <a:t>Mapping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right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digits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recognition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*"/>
            </a:pPr>
            <a:endParaRPr sz="850">
              <a:latin typeface="Arial MT"/>
              <a:cs typeface="Arial MT"/>
            </a:endParaRPr>
          </a:p>
          <a:p>
            <a:pPr marL="97790" marR="223520" indent="-97790">
              <a:lnSpc>
                <a:spcPts val="1000"/>
              </a:lnSpc>
              <a:buChar char="*"/>
              <a:tabLst>
                <a:tab pos="97790" algn="l"/>
              </a:tabLst>
            </a:pPr>
            <a:r>
              <a:rPr sz="1000" dirty="0">
                <a:latin typeface="Arial MT"/>
                <a:cs typeface="Arial MT"/>
              </a:rPr>
              <a:t>Differentiating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digits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when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joined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together.</a:t>
            </a:r>
            <a:endParaRPr sz="1000">
              <a:latin typeface="Arial MT"/>
              <a:cs typeface="Arial MT"/>
            </a:endParaRPr>
          </a:p>
          <a:p>
            <a:pPr marL="97155" indent="-85090">
              <a:lnSpc>
                <a:spcPct val="100000"/>
              </a:lnSpc>
              <a:spcBef>
                <a:spcPts val="800"/>
              </a:spcBef>
              <a:buChar char="*"/>
              <a:tabLst>
                <a:tab pos="97790" algn="l"/>
              </a:tabLst>
            </a:pPr>
            <a:r>
              <a:rPr sz="1000" dirty="0">
                <a:latin typeface="Arial MT"/>
                <a:cs typeface="Arial MT"/>
              </a:rPr>
              <a:t>Able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recognize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different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calligraphic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styles.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89400" y="1307591"/>
            <a:ext cx="2800350" cy="4318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just">
              <a:lnSpc>
                <a:spcPts val="1000"/>
              </a:lnSpc>
              <a:spcBef>
                <a:spcPts val="300"/>
              </a:spcBef>
            </a:pPr>
            <a:r>
              <a:rPr sz="1000" dirty="0">
                <a:latin typeface="Arial MT"/>
                <a:cs typeface="Arial MT"/>
              </a:rPr>
              <a:t>Quality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scanners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needed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scanning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handwritten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format,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stable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network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connection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recognition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process.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62400" y="3428491"/>
            <a:ext cx="2969260" cy="3048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1000"/>
              </a:lnSpc>
              <a:spcBef>
                <a:spcPts val="300"/>
              </a:spcBef>
            </a:pPr>
            <a:r>
              <a:rPr sz="1000" dirty="0">
                <a:latin typeface="Arial MT"/>
                <a:cs typeface="Arial MT"/>
              </a:rPr>
              <a:t>Customers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software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because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may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difficult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understand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digit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format.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251700" y="1421891"/>
            <a:ext cx="2884805" cy="3048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1000"/>
              </a:lnSpc>
              <a:spcBef>
                <a:spcPts val="300"/>
              </a:spcBef>
            </a:pPr>
            <a:r>
              <a:rPr sz="1000" dirty="0">
                <a:latin typeface="Arial MT"/>
                <a:cs typeface="Arial MT"/>
              </a:rPr>
              <a:t>It is for more efficient to do it digitally rather than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doing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manually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converting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digital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format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162800" y="3415791"/>
            <a:ext cx="2997200" cy="4318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1000"/>
              </a:lnSpc>
              <a:spcBef>
                <a:spcPts val="300"/>
              </a:spcBef>
            </a:pPr>
            <a:r>
              <a:rPr sz="1000" dirty="0">
                <a:latin typeface="Arial MT"/>
                <a:cs typeface="Arial MT"/>
              </a:rPr>
              <a:t>Customers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approach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software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recognize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digits,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pay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it based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payment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000"/>
              </a:lnSpc>
            </a:pPr>
            <a:r>
              <a:rPr sz="1000" dirty="0">
                <a:latin typeface="Arial MT"/>
                <a:cs typeface="Arial MT"/>
              </a:rPr>
              <a:t>scheme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solve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their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existing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problem.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422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MT</vt:lpstr>
      <vt:lpstr>Calibri</vt:lpstr>
      <vt:lpstr>Roboto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joshua kl 69</cp:lastModifiedBy>
  <cp:revision>1</cp:revision>
  <dcterms:created xsi:type="dcterms:W3CDTF">2022-11-03T09:05:24Z</dcterms:created>
  <dcterms:modified xsi:type="dcterms:W3CDTF">2022-11-03T09:12:01Z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2022-10-01T00:00:00Z</vt:filetime>
  </property>
  <property fmtid="{D5CDD505-2E9C-101B-9397-08002B2CF9AE}" pid="3" name="Creator">
    <vt:lpwstr>Mozilla/5.0 (Windows NT 10.0; Win64; x64) AppleWebKit/537.36 (KHTML, like Gecko) Chrome/105.0.0.0 Safari/537.36</vt:lpwstr>
  </property>
  <property fmtid="{D5CDD505-2E9C-101B-9397-08002B2CF9AE}" pid="4" name="LastSaved">
    <vt:filetime>2022-11-03T00:00:00Z</vt:filetime>
  </property>
</Properties>
</file>