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254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1258" y="499973"/>
            <a:ext cx="1639570" cy="492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9079">
              <a:lnSpc>
                <a:spcPct val="109300"/>
              </a:lnSpc>
              <a:spcBef>
                <a:spcPts val="95"/>
              </a:spcBef>
            </a:pPr>
            <a:r>
              <a:rPr sz="1400" b="1" spc="-5" dirty="0">
                <a:latin typeface="Calibri"/>
                <a:cs typeface="Calibri"/>
              </a:rPr>
              <a:t>Ideation Phase </a:t>
            </a:r>
            <a:r>
              <a:rPr sz="1400" b="1" dirty="0">
                <a:latin typeface="Calibri"/>
                <a:cs typeface="Calibri"/>
              </a:rPr>
              <a:t> Empathize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&amp;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Discover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854037"/>
              </p:ext>
            </p:extLst>
          </p:nvPr>
        </p:nvGraphicFramePr>
        <p:xfrm>
          <a:off x="914704" y="1243837"/>
          <a:ext cx="5727065" cy="8778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783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Date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September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2022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Team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lang="en-US" sz="1100">
                          <a:latin typeface="Calibri"/>
                          <a:cs typeface="Calibri"/>
                        </a:rPr>
                        <a:t>PNT2022TMID45157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1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–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Novel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method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for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handwritten digit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recognition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system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783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Maximum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Marks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Marks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2407665"/>
            <a:ext cx="369442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latin typeface="Calibri"/>
                <a:cs typeface="Calibri"/>
              </a:rPr>
              <a:t>A</a:t>
            </a:r>
            <a:r>
              <a:rPr sz="1200" b="1" u="sng" spc="5" dirty="0"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-5" dirty="0"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latin typeface="Calibri"/>
                <a:cs typeface="Calibri"/>
              </a:rPr>
              <a:t>Novel</a:t>
            </a:r>
            <a:r>
              <a:rPr sz="1200" b="1" u="sng" spc="5" dirty="0"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-5" dirty="0"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latin typeface="Calibri"/>
                <a:cs typeface="Calibri"/>
              </a:rPr>
              <a:t>method </a:t>
            </a:r>
            <a:r>
              <a:rPr sz="1200" b="1" u="sng" dirty="0"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latin typeface="Calibri"/>
                <a:cs typeface="Calibri"/>
              </a:rPr>
              <a:t>for </a:t>
            </a:r>
            <a:r>
              <a:rPr sz="1200" b="1" u="sng" spc="-5" dirty="0"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latin typeface="Calibri"/>
                <a:cs typeface="Calibri"/>
              </a:rPr>
              <a:t>handwritten digit recognition</a:t>
            </a:r>
            <a:r>
              <a:rPr sz="1200" b="1" u="sng" spc="35" dirty="0"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-5" dirty="0"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latin typeface="Calibri"/>
                <a:cs typeface="Calibri"/>
              </a:rPr>
              <a:t>system</a:t>
            </a:r>
            <a:r>
              <a:rPr sz="1200" spc="-5" dirty="0">
                <a:solidFill>
                  <a:srgbClr val="2A2A2A"/>
                </a:solidFill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883" y="3055619"/>
            <a:ext cx="6368795" cy="38785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37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Amarender Katkam</dc:creator>
  <cp:lastModifiedBy>joshua kl 69</cp:lastModifiedBy>
  <cp:revision>1</cp:revision>
  <dcterms:created xsi:type="dcterms:W3CDTF">2022-11-03T05:00:20Z</dcterms:created>
  <dcterms:modified xsi:type="dcterms:W3CDTF">2022-11-03T05:06:02Z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2022-11-03T00:00:00Z</vt:filetime>
  </property>
</Properties>
</file>