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657600" y="2590800"/>
            <a:ext cx="1676400" cy="1295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USER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800" y="152400"/>
            <a:ext cx="22860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EMPATHY MAP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685800"/>
            <a:ext cx="2209800" cy="1828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THINK AND FEEL?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What really matters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Worries /Aspirations?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43600" y="609600"/>
            <a:ext cx="2209800" cy="1981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HEAR?</a:t>
            </a:r>
          </a:p>
          <a:p>
            <a:pPr algn="ctr"/>
            <a:r>
              <a:rPr lang="en-US" dirty="0" smtClean="0"/>
              <a:t>What friends say</a:t>
            </a:r>
          </a:p>
          <a:p>
            <a:pPr algn="ctr"/>
            <a:r>
              <a:rPr lang="en-US" dirty="0" smtClean="0"/>
              <a:t>What family say</a:t>
            </a:r>
          </a:p>
          <a:p>
            <a:pPr algn="ctr"/>
            <a:r>
              <a:rPr lang="en-US" dirty="0" smtClean="0"/>
              <a:t>What boos/peers say</a:t>
            </a:r>
          </a:p>
          <a:p>
            <a:pPr algn="ctr"/>
            <a:r>
              <a:rPr lang="en-US" dirty="0" smtClean="0"/>
              <a:t>What influencers say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14400" y="2819400"/>
            <a:ext cx="2209800" cy="1905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SEE/</a:t>
            </a:r>
          </a:p>
          <a:p>
            <a:pPr algn="ctr"/>
            <a:r>
              <a:rPr lang="en-US" dirty="0" smtClean="0"/>
              <a:t>Environment</a:t>
            </a:r>
          </a:p>
          <a:p>
            <a:pPr algn="ctr"/>
            <a:r>
              <a:rPr lang="en-US" dirty="0" smtClean="0"/>
              <a:t>Social media</a:t>
            </a:r>
          </a:p>
          <a:p>
            <a:pPr algn="ctr"/>
            <a:r>
              <a:rPr lang="en-US" dirty="0" smtClean="0"/>
              <a:t>Websites</a:t>
            </a:r>
          </a:p>
          <a:p>
            <a:pPr algn="ctr"/>
            <a:r>
              <a:rPr lang="en-US" dirty="0" smtClean="0"/>
              <a:t>Magazines</a:t>
            </a:r>
          </a:p>
          <a:p>
            <a:pPr algn="ctr"/>
            <a:r>
              <a:rPr lang="en-US" dirty="0" smtClean="0"/>
              <a:t>What the market offers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96000" y="2895600"/>
            <a:ext cx="2362200" cy="1600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SAY AND DO/</a:t>
            </a:r>
          </a:p>
          <a:p>
            <a:pPr algn="ctr"/>
            <a:r>
              <a:rPr lang="en-US" dirty="0" smtClean="0"/>
              <a:t>Appearance</a:t>
            </a:r>
          </a:p>
          <a:p>
            <a:pPr algn="ctr"/>
            <a:r>
              <a:rPr lang="en-US" dirty="0" smtClean="0"/>
              <a:t>Attitude in publics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1066800" y="5029200"/>
            <a:ext cx="2971800" cy="13990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PAINS</a:t>
            </a:r>
          </a:p>
          <a:p>
            <a:pPr algn="ctr"/>
            <a:r>
              <a:rPr lang="en-US" dirty="0" smtClean="0"/>
              <a:t>Fears</a:t>
            </a:r>
          </a:p>
          <a:p>
            <a:pPr algn="ctr"/>
            <a:r>
              <a:rPr lang="en-US" dirty="0" smtClean="0"/>
              <a:t>Frustrations</a:t>
            </a:r>
          </a:p>
          <a:p>
            <a:pPr algn="ctr"/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5181600" y="5105400"/>
            <a:ext cx="2971800" cy="1295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GAINS</a:t>
            </a:r>
          </a:p>
          <a:p>
            <a:pPr algn="ctr"/>
            <a:r>
              <a:rPr lang="en-US" dirty="0" smtClean="0"/>
              <a:t>Wants/Needs</a:t>
            </a:r>
          </a:p>
          <a:p>
            <a:pPr algn="ctr"/>
            <a:r>
              <a:rPr lang="en-US" dirty="0" smtClean="0"/>
              <a:t>Measure</a:t>
            </a:r>
            <a:r>
              <a:rPr lang="en-US" dirty="0" smtClean="0"/>
              <a:t> </a:t>
            </a:r>
            <a:r>
              <a:rPr lang="en-US" dirty="0" smtClean="0"/>
              <a:t>of Success</a:t>
            </a:r>
          </a:p>
          <a:p>
            <a:pPr algn="ctr"/>
            <a:r>
              <a:rPr lang="en-US" dirty="0" smtClean="0"/>
              <a:t>Goals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</TotalTime>
  <Words>57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Origin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Arun AK</dc:creator>
  <cp:lastModifiedBy>Arun AK</cp:lastModifiedBy>
  <cp:revision>6</cp:revision>
  <dcterms:created xsi:type="dcterms:W3CDTF">2006-08-16T00:00:00Z</dcterms:created>
  <dcterms:modified xsi:type="dcterms:W3CDTF">2022-09-17T10:48:50Z</dcterms:modified>
</cp:coreProperties>
</file>