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C23F-F179-E19C-2074-D51C920BD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906A3-7A1B-CC01-B58F-C06A77C8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4B88-D5C3-714D-C0EE-300D644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8AA6-26FD-58B0-3D86-1E310C90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9D6C-80BE-0F95-FC4C-E5C12C38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7540-8B4F-AE12-C444-E314FBD3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299B-B741-3C60-BC19-1C9B9DF1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6D01-43F5-C72E-D611-9BAC7226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4D55-056F-F425-985A-1230817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0EDD-38B0-64C4-840A-AB1F8AD9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E1910-9099-5BBC-0280-D6AB8D319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DA0F-7856-3FB8-06E3-B27645E8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5484-1D98-E728-DF9E-B4CE4491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E487-D2E0-21FE-FCF2-EA51FFD0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C27C-AB8A-C9B5-5913-5CFC1774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773D-D13A-1835-41FF-6AD21AD9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B670-216E-6FB5-BC70-AF4A4022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E001-B6E0-680E-6FB7-DFA7F3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68FA-8ED4-E657-03BA-93FA320D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D97D-2A13-C37D-8D48-76BD8227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3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6D85-8A82-3AB6-76A8-0BEFB5E8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B6C5-52A0-093C-0865-B8C99B9B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2203-5EAF-A7A0-DAC2-4001C918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BBC4-1236-30C6-E2A9-88A6CB1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FCD2-7147-844A-C6FE-2316483F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4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BE0-7583-5FBC-8B0C-4A8B39C9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89BF-2810-BD6E-774C-928CCA139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33CB8-CC58-6BA0-9AD0-5D6B7FE0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08CF-E356-8364-807B-B29CB044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A8D3F-8F0B-9167-A4D6-B628ACD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6C404-E99D-8585-5ED1-38ED1FCA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A4E4-BC4F-16F1-8232-FFF9D097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4F84-1970-A653-7007-CB580DBF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C4946-0DAF-017F-7F02-2723A893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3143-4A1D-C5F9-5720-DCAED2C79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D3AF0-C14A-492D-8A86-C6BBAB76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3AEE2-2086-4FA0-48F2-02F318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53CA4-DAB7-B99A-3860-4E44CB48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68E1-BE91-EC43-890E-777C4BA2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5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C598-376C-03CA-FEEE-E16B5C4F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8EC32-7D86-CA29-D899-B6867A40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F1C12-5840-3DC5-6D6B-9007F31D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02A65-D15F-036D-5B83-1C1E6039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09FE-A29C-EE43-F2F0-2ED0E5B9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79EE1-1126-6F10-2051-A5DA499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290FE-BC6B-4BA3-A95A-837DE83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2B8E-C0B1-2943-2958-7637AF3E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D782-21EF-0DDA-D715-84B9CF70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9A5C-193E-F10D-1996-A773A0B7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4649-818D-EE74-6859-2460C8D3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F9C24-F3F7-AF59-9987-F8E56913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4967-2E09-7009-96DA-8702053B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94B2-CE3C-52C6-5C32-6C1E28AD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C4C35-6F47-2FF5-0A76-874F5E067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C7F39-D7F3-D91E-3CDE-3F17AFE8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BFA3F-F4A1-3D27-9392-F3484EC1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4823B-1209-3691-3EED-65A11F4B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9F5DB-7798-D13F-5A4F-4C228B8C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5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637EC-5B6F-6F25-4E9B-4B48FCB9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01E8-1102-383A-EEDD-9F8F1F26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0D1F-EF12-70DD-349F-296F6AA1A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3D1-7B50-48B2-B5B5-0139D809207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04FD-F91E-F2DD-66F9-34743C56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2168-D22E-1D43-41FC-81B70B02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64F9-0E7A-42EE-8B3E-4F4CA832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www.environmentandsociety.org/arcadia/competing-influences-deluge-and-drought-queenslands-dry-tropic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flickr.com/photos/matsuyuki/6337319534/" TargetMode="External"/><Relationship Id="rId12" Type="http://schemas.openxmlformats.org/officeDocument/2006/relationships/image" Target="../media/image8.jpg"/><Relationship Id="rId17" Type="http://schemas.openxmlformats.org/officeDocument/2006/relationships/hyperlink" Target="http://www.buildcircuit.com/obstacle-sensor-using-arduino-and-hcsr04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hyperlink" Target="https://commons.wikimedia.org/wiki/File:New_Mumbai_Municipal_Corporation_Main_Building.jpg" TargetMode="External"/><Relationship Id="rId5" Type="http://schemas.openxmlformats.org/officeDocument/2006/relationships/image" Target="../media/image4.svg"/><Relationship Id="rId15" Type="http://schemas.openxmlformats.org/officeDocument/2006/relationships/hyperlink" Target="https://www.freepngimg.com/png/73058-bin-symbol-recycling-baskets-paper-rubbish-recycle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3.png"/><Relationship Id="rId9" Type="http://schemas.openxmlformats.org/officeDocument/2006/relationships/hyperlink" Target="https://publicdomainpictures.net/view-image.php?image=11883&amp;picture=garbage-trucks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loud Computing with solid fill">
            <a:extLst>
              <a:ext uri="{FF2B5EF4-FFF2-40B4-BE49-F238E27FC236}">
                <a16:creationId xmlns:a16="http://schemas.microsoft.com/office/drawing/2014/main" id="{AB39B4E6-9EB6-47EA-BB71-D43EE3DB7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300" y="2433320"/>
            <a:ext cx="2489200" cy="24892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1E5EB2-0425-E8C6-D4FC-0F434F5C5A68}"/>
              </a:ext>
            </a:extLst>
          </p:cNvPr>
          <p:cNvSpPr/>
          <p:nvPr/>
        </p:nvSpPr>
        <p:spPr>
          <a:xfrm>
            <a:off x="9504680" y="2032000"/>
            <a:ext cx="2326640" cy="4500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Truck with solid fill">
            <a:extLst>
              <a:ext uri="{FF2B5EF4-FFF2-40B4-BE49-F238E27FC236}">
                <a16:creationId xmlns:a16="http://schemas.microsoft.com/office/drawing/2014/main" id="{3A2CE431-7A86-436F-4296-9A569BB6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9640" y="4460240"/>
            <a:ext cx="1696720" cy="2072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7289D-2D98-9899-682C-4A4F6C33045C}"/>
              </a:ext>
            </a:extLst>
          </p:cNvPr>
          <p:cNvSpPr txBox="1"/>
          <p:nvPr/>
        </p:nvSpPr>
        <p:spPr>
          <a:xfrm>
            <a:off x="9862820" y="3677920"/>
            <a:ext cx="169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Garbage Collection Trucks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706020-E0EA-98EC-6BB2-C1700CA395A0}"/>
              </a:ext>
            </a:extLst>
          </p:cNvPr>
          <p:cNvSpPr txBox="1"/>
          <p:nvPr/>
        </p:nvSpPr>
        <p:spPr>
          <a:xfrm>
            <a:off x="7717730" y="1832515"/>
            <a:ext cx="169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lgerian" panose="04020705040A02060702" pitchFamily="82" charset="0"/>
              </a:rPr>
              <a:t>City Dump Management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0764B1-69E2-B3E0-23CA-3F41F2724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51940" y="267869"/>
            <a:ext cx="1795700" cy="1346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FD8C44-1C1A-B86C-3CEA-6344BACB0A2C}"/>
              </a:ext>
            </a:extLst>
          </p:cNvPr>
          <p:cNvSpPr txBox="1"/>
          <p:nvPr/>
        </p:nvSpPr>
        <p:spPr>
          <a:xfrm>
            <a:off x="3638590" y="1678057"/>
            <a:ext cx="179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Navigation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412FC-4BAF-B92A-AE0C-64AE92B0C98B}"/>
              </a:ext>
            </a:extLst>
          </p:cNvPr>
          <p:cNvSpPr txBox="1"/>
          <p:nvPr/>
        </p:nvSpPr>
        <p:spPr>
          <a:xfrm>
            <a:off x="5388570" y="4815503"/>
            <a:ext cx="179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Central Cloud Server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0E0C2D-5706-40E5-F6B0-5568BD86E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41119" y="2182484"/>
            <a:ext cx="2053762" cy="14957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3EA193-E0EA-ED07-A332-D78D31D3D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60680" y="4345445"/>
            <a:ext cx="2465044" cy="18487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782AC-8946-C066-BDB9-9744FB598254}"/>
              </a:ext>
            </a:extLst>
          </p:cNvPr>
          <p:cNvSpPr txBox="1"/>
          <p:nvPr/>
        </p:nvSpPr>
        <p:spPr>
          <a:xfrm>
            <a:off x="686864" y="6122584"/>
            <a:ext cx="240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Municipal Corporation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04E8019-1C58-8D29-4746-27D54AFD1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059890" y="177181"/>
            <a:ext cx="2782185" cy="15649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8967828-5014-87B5-9C1B-F06B39B38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67874" y="2551340"/>
            <a:ext cx="2250656" cy="13787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D325F8D-A417-421D-6406-7151D4BF3207}"/>
              </a:ext>
            </a:extLst>
          </p:cNvPr>
          <p:cNvSpPr txBox="1"/>
          <p:nvPr/>
        </p:nvSpPr>
        <p:spPr>
          <a:xfrm>
            <a:off x="928774" y="3855642"/>
            <a:ext cx="13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Garbage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43EFCFA-B926-D37E-046C-160FBF3F13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953855" y="4969897"/>
            <a:ext cx="2061785" cy="11592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868BBC-F969-F2B2-2AFF-E9C931AB61F5}"/>
              </a:ext>
            </a:extLst>
          </p:cNvPr>
          <p:cNvSpPr txBox="1"/>
          <p:nvPr/>
        </p:nvSpPr>
        <p:spPr>
          <a:xfrm>
            <a:off x="7496115" y="5972933"/>
            <a:ext cx="169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Ultrasonic sensor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45A4C7-162C-4A1A-A7F6-73D7B72CF1C3}"/>
              </a:ext>
            </a:extLst>
          </p:cNvPr>
          <p:cNvSpPr/>
          <p:nvPr/>
        </p:nvSpPr>
        <p:spPr>
          <a:xfrm>
            <a:off x="360680" y="267869"/>
            <a:ext cx="2736127" cy="2244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E6E486-FB0B-F46A-7B0F-5F2C16A9B230}"/>
              </a:ext>
            </a:extLst>
          </p:cNvPr>
          <p:cNvSpPr txBox="1"/>
          <p:nvPr/>
        </p:nvSpPr>
        <p:spPr>
          <a:xfrm>
            <a:off x="644465" y="816852"/>
            <a:ext cx="2133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lgerian" panose="04020705040A02060702" pitchFamily="82" charset="0"/>
              </a:rPr>
              <a:t>GPS Module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lgerian" panose="04020705040A02060702" pitchFamily="82" charset="0"/>
              </a:rPr>
              <a:t>Arduino Uno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lgerian" panose="04020705040A02060702" pitchFamily="82" charset="0"/>
              </a:rPr>
              <a:t>GSM Module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720442-C7EE-92AD-3608-6E114EE5D6A9}"/>
              </a:ext>
            </a:extLst>
          </p:cNvPr>
          <p:cNvCxnSpPr>
            <a:cxnSpLocks/>
          </p:cNvCxnSpPr>
          <p:nvPr/>
        </p:nvCxnSpPr>
        <p:spPr>
          <a:xfrm>
            <a:off x="2978627" y="2449356"/>
            <a:ext cx="2159673" cy="1318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BA397F-D356-2DD1-1096-EB3E4ABB99BF}"/>
              </a:ext>
            </a:extLst>
          </p:cNvPr>
          <p:cNvCxnSpPr>
            <a:cxnSpLocks/>
          </p:cNvCxnSpPr>
          <p:nvPr/>
        </p:nvCxnSpPr>
        <p:spPr>
          <a:xfrm>
            <a:off x="4760023" y="2268766"/>
            <a:ext cx="674267" cy="1160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171D42-DD3E-3621-7F08-B1EA602749B3}"/>
              </a:ext>
            </a:extLst>
          </p:cNvPr>
          <p:cNvCxnSpPr>
            <a:cxnSpLocks/>
          </p:cNvCxnSpPr>
          <p:nvPr/>
        </p:nvCxnSpPr>
        <p:spPr>
          <a:xfrm>
            <a:off x="2627963" y="3645720"/>
            <a:ext cx="2619677" cy="64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171D96-60A1-980B-432D-826BD998823D}"/>
              </a:ext>
            </a:extLst>
          </p:cNvPr>
          <p:cNvCxnSpPr>
            <a:cxnSpLocks/>
          </p:cNvCxnSpPr>
          <p:nvPr/>
        </p:nvCxnSpPr>
        <p:spPr>
          <a:xfrm flipV="1">
            <a:off x="2915954" y="4460240"/>
            <a:ext cx="2331686" cy="1489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2944A6-8297-EBAA-8EF0-F04695C793D5}"/>
              </a:ext>
            </a:extLst>
          </p:cNvPr>
          <p:cNvCxnSpPr>
            <a:cxnSpLocks/>
          </p:cNvCxnSpPr>
          <p:nvPr/>
        </p:nvCxnSpPr>
        <p:spPr>
          <a:xfrm flipH="1">
            <a:off x="7184270" y="2433320"/>
            <a:ext cx="1160205" cy="1496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C72412-8ECE-1452-FFFC-7262E6E5FF3E}"/>
              </a:ext>
            </a:extLst>
          </p:cNvPr>
          <p:cNvCxnSpPr>
            <a:cxnSpLocks/>
          </p:cNvCxnSpPr>
          <p:nvPr/>
        </p:nvCxnSpPr>
        <p:spPr>
          <a:xfrm flipH="1" flipV="1">
            <a:off x="6786880" y="4375668"/>
            <a:ext cx="2489166" cy="21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D9FEF-2A22-D936-9039-AB43F2EDC35C}"/>
              </a:ext>
            </a:extLst>
          </p:cNvPr>
          <p:cNvCxnSpPr>
            <a:cxnSpLocks/>
          </p:cNvCxnSpPr>
          <p:nvPr/>
        </p:nvCxnSpPr>
        <p:spPr>
          <a:xfrm flipH="1" flipV="1">
            <a:off x="6382900" y="4636817"/>
            <a:ext cx="1244600" cy="568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2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JENI JOY</dc:creator>
  <cp:lastModifiedBy>JENI JOY</cp:lastModifiedBy>
  <cp:revision>1</cp:revision>
  <dcterms:created xsi:type="dcterms:W3CDTF">2022-10-01T10:39:18Z</dcterms:created>
  <dcterms:modified xsi:type="dcterms:W3CDTF">2022-10-01T10:39:18Z</dcterms:modified>
</cp:coreProperties>
</file>