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69D6-DF71-E4F2-182D-313FEB97D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B0637-9B0B-2DA7-B91A-58836A11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15F4-DF10-90CE-9B3F-A5E0E275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39DA-0E9B-0288-C24C-E9EBB73E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5945-4B95-314C-76BE-82FD6153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9A28-0787-701F-6566-99E80AD1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5DCDB-38D2-EC5C-8049-F70A7520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045C-40C3-5653-8A1F-CCB81488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7B19-A844-6B99-E76F-07AB9D40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E70B-F324-AF98-252A-2E6704CD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94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7ADB0-067C-DA86-4AC0-2579D6D65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D0F1-290A-7467-B069-378269BDB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11B3-78B2-E3EE-7B15-C74A7730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D06B-7F79-C276-D270-15F30EED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D01C-A481-8E3C-445C-6C413CBC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DD74-2F91-F688-F696-569F5D55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1AA3-7290-C331-50F4-9CBC2654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7657-944E-ACC5-D206-46FDA845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6239-5F40-ECC8-0A31-B473E8B4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674C-20FF-4F25-3548-5C99450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B45B-219A-74CD-F4D6-940E7584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4C73-111D-CDF1-2D4C-5DC87C92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EA8A-7C52-4C5D-ACFB-746789C9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EBD1-972C-AFEB-18AF-DB8E9E0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47DF-1ACB-0E68-83F6-CE1A136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6F9-9857-CF04-1794-9AC7CE31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6B07-50EE-5E8C-4E8B-DAEA9C9ED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1E87-C3C3-7DE7-623F-70BE9BB4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8935C-F6C5-0176-E636-95CEF195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DE1D-4B9A-3C6F-B9C5-38D47101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AE16-6693-47FD-D646-BF34C094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A728-F66C-1C88-CBB1-C4E0DB9B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9106-CCBA-9858-FB8B-AF4841AF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2488-F983-0ED1-975A-6F64D8B8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C1C99-307F-8DA2-C5BC-CBEB9F5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B24B2-1F98-A9B0-8F0B-22E668733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A352A-0EF4-92EC-E6ED-5817B56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6C5BD-4565-1FD1-5A1C-B0869BEE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2A2FF-F322-BB04-ABD6-C8E5948C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3923-7D13-77AB-93BD-A02DCFA5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4588F-9867-ABBE-67F9-8B8EEC2F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715F7-4CED-46F9-6F96-559BF4CD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58FD8-C7CA-8B39-9012-FEC6A732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9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3AFAB-14A8-D741-43C4-FB2FAEC6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0537B-14DE-6E69-7959-140BA475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B1A1F-E1F1-CC5F-6ABC-68CBCFF8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2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C51F-0CB1-FCD3-7DC5-1BC6115C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1421-66B9-FFA2-4E42-38562D77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63105-348D-53F9-C57C-D304D834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F05-F571-C45F-AE3E-4438ECD5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DB47-7308-7ADA-F228-2565F6B7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BA07-62C2-382C-FBA7-5DCCE3DB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9D63-A245-E35E-0355-407F88D1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12193-EDF4-34B6-1589-085B72B5F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1F958-5D22-A711-EC23-C5396D93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F030-D4C5-E4E1-0616-C4A9E4A1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FC31-7C52-D392-39A4-13ACDCB4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632D-CA91-6151-563A-899EE5E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33C76-A8C3-F199-7D70-98156B6E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1DDC-12EA-F49C-18D7-6DCFBEBC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2CC7-5530-6A53-0792-ACD831CC4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5108-F7F1-43B3-B552-F160DB12915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DC01-E88D-731C-E4D4-6EB2F26AA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C87C-C452-6EF2-E2B1-1AEB4EAA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6F44-39C4-4A98-B704-9BA7E7A1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9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aigns.smartinternz.com/r/7d9cff17d078e60cbcdc52807?ct=YTo1OntzOjY6InNvdXJjZSI7YToyOntpOjA7czoxNDoiY2FtcGFpZ24uZXZlbnQiO2k6MTtpOjMyMzt9czo1OiJlbWFpbCI7aToxNDU7czo0OiJzdGF0IjtzOjIyOiI2MmVjOGM2OWFmNzYxNzkxMTk3MDM1IjtzOjQ6ImxlYWQiO3M6NjoiNDc2MDU1IjtzOjc6ImNoYW5uZWwiO2E6MTp7czo1OiJlbWFpbCI7aToxNDU7fX0%3D&amp;" TargetMode="External"/><Relationship Id="rId2" Type="http://schemas.openxmlformats.org/officeDocument/2006/relationships/hyperlink" Target="https://campaigns.smartinternz.com/r/e7a59cfe3c00980041669d703?ct=YTo1OntzOjY6InNvdXJjZSI7YToyOntpOjA7czoxNDoiY2FtcGFpZ24uZXZlbnQiO2k6MTtpOjMyMzt9czo1OiJlbWFpbCI7aToxNDU7czo0OiJzdGF0IjtzOjIyOiI2MmVjOGM2OWFmNzYxNzkxMTk3MDM1IjtzOjQ6ImxlYWQiO3M6NjoiNDc2MDU1IjtzOjc6ImNoYW5uZWwiO2E6MTp7czo1OiJlbWFpbCI7aToxNDU7fX0%3D&amp;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mpaigns.smartinternz.com/r/b5af1d95fa272426acc79b652?ct=YTo1OntzOjY6InNvdXJjZSI7YToyOntpOjA7czoxNDoiY2FtcGFpZ24uZXZlbnQiO2k6MTtpOjMzMjt9czo1OiJlbWFpbCI7aToxNTM7czo0OiJzdGF0IjtzOjIyOiI2MmZkMWEwMWU1MTQ3MjkwMDU1NTE1IjtzOjQ6ImxlYWQiO3M6NjoiNDc2MDU1IjtzOjc6ImNoYW5uZWwiO2E6MTp7czo1OiJlbWFpbCI7aToxNTM7fX0%3D&amp;" TargetMode="External"/><Relationship Id="rId4" Type="http://schemas.openxmlformats.org/officeDocument/2006/relationships/hyperlink" Target="https://campaigns.smartinternz.com/r/5503476d3790894fd63263e3f?ct=YTo1OntzOjY6InNvdXJjZSI7YToyOntpOjA7czoxNDoiY2FtcGFpZ24uZXZlbnQiO2k6MTtpOjMzMjt9czo1OiJlbWFpbCI7aToxNTM7czo0OiJzdGF0IjtzOjIyOiI2MmZkMWEwMWU1MTQ3MjkwMDU1NTE1IjtzOjQ6ImxlYWQiO3M6NjoiNDc2MDU1IjtzOjc6ImNoYW5uZWwiO2E6MTp7czo1OiJlbWFpbCI7aToxNTM7fX0%3D&amp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6199C2-3567-EAA8-D7CD-8EC8BE19E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31692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749468702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1867144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602370307"/>
                    </a:ext>
                  </a:extLst>
                </a:gridCol>
                <a:gridCol w="3495040">
                  <a:extLst>
                    <a:ext uri="{9D8B030D-6E8A-4147-A177-3AD203B41FA5}">
                      <a16:colId xmlns:a16="http://schemas.microsoft.com/office/drawing/2014/main" val="2303926608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364894649"/>
                    </a:ext>
                  </a:extLst>
                </a:gridCol>
              </a:tblGrid>
              <a:tr h="921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WEEK NO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MONTH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TRAINING DATE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TRAINING PROGRAM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TRAINING TO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27147653"/>
                  </a:ext>
                </a:extLst>
              </a:tr>
              <a:tr h="921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Week 1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AUGUST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04 Aug 2022</a:t>
                      </a:r>
                      <a:endParaRPr lang="en-IN" dirty="0">
                        <a:latin typeface="Algerian" panose="04020705040A02060702" pitchFamily="82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Agile Methodology - Session 1</a:t>
                      </a:r>
                      <a:endParaRPr lang="en-IN" dirty="0">
                        <a:latin typeface="Algerian" panose="04020705040A02060702" pitchFamily="82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2"/>
                        </a:rPr>
                        <a:t>https://careereducation.smartinternz.com/agile-session-1</a:t>
                      </a:r>
                      <a:endParaRPr lang="en-IN" dirty="0">
                        <a:effectLst/>
                        <a:latin typeface="Google San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59672499"/>
                  </a:ext>
                </a:extLst>
              </a:tr>
              <a:tr h="7769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WEEK 1 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AUGUST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05 Aug 2022</a:t>
                      </a:r>
                      <a:endParaRPr lang="en-IN" dirty="0">
                        <a:latin typeface="Algerian" panose="04020705040A02060702" pitchFamily="82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  <a:latin typeface="Algerian" panose="04020705040A02060702" pitchFamily="82" charset="0"/>
                        </a:rPr>
                        <a:t>Agile Methodology - Session 2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3"/>
                        </a:rPr>
                        <a:t>https://careereducation.smartinternz.com/agile-session-2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27759531"/>
                  </a:ext>
                </a:extLst>
              </a:tr>
              <a:tr h="921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WEEK 3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AUGUST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18 Aug 2022</a:t>
                      </a:r>
                      <a:endParaRPr lang="en-IN" dirty="0">
                        <a:latin typeface="Algerian" panose="04020705040A02060702" pitchFamily="82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Project Evaluation and Metric Assessment Session </a:t>
                      </a:r>
                      <a:endParaRPr lang="en-IN" sz="1800" dirty="0">
                        <a:latin typeface="Algerian" panose="04020705040A02060702" pitchFamily="82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>
                          <a:solidFill>
                            <a:srgbClr val="1155CC"/>
                          </a:solidFill>
                          <a:effectLst/>
                          <a:latin typeface="Google Sans"/>
                        </a:rPr>
                        <a:t>https://careereducation.smartinternz.com/project-evaluation-session</a:t>
                      </a:r>
                      <a:endParaRPr lang="en-IN" u="sng" dirty="0">
                        <a:effectLst/>
                        <a:latin typeface="Google San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18360592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WEEK 3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AUGUST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Aug 2022</a:t>
                      </a:r>
                      <a:endParaRPr lang="en-IN" dirty="0">
                        <a:effectLst/>
                        <a:latin typeface="Google San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Resources &amp; Mentor Support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4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4"/>
                        </a:rPr>
                        <a:t>https://careereducation.smartinternz.com/lr-ms-session</a:t>
                      </a:r>
                      <a:endParaRPr lang="en-IN" dirty="0">
                        <a:effectLst/>
                        <a:latin typeface="Google Sans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24661592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WEEK 3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lgerian" panose="04020705040A02060702" pitchFamily="82" charset="0"/>
                        </a:rPr>
                        <a:t>AUGUST</a:t>
                      </a: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Aug 2022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Resources &amp; Mentor Support - Recap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4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4"/>
                        </a:rPr>
                        <a:t>https://careereducation.smartinternz.com/lr-ms-session</a:t>
                      </a:r>
                      <a:endParaRPr lang="en-IN" dirty="0">
                        <a:effectLst/>
                        <a:latin typeface="Google Sans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29736610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WEEK 3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AUGUST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Aug 2022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Templates &amp; Ideation Process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5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5"/>
                        </a:rPr>
                        <a:t>https://careereducation.smartinternz.com/pt-ip-session</a:t>
                      </a:r>
                      <a:endParaRPr lang="en-IN" dirty="0">
                        <a:effectLst/>
                        <a:latin typeface="Google Sans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40021912"/>
                  </a:ext>
                </a:extLst>
              </a:tr>
              <a:tr h="8292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lgerian" panose="04020705040A02060702" pitchFamily="82" charset="0"/>
                        </a:rPr>
                        <a:t>WEEK 3</a:t>
                      </a:r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lgerian" panose="04020705040A02060702" pitchFamily="82" charset="0"/>
                        </a:rPr>
                        <a:t>AUGUST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Aug 2022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Templates &amp; Ideation Process - Recap</a:t>
                      </a:r>
                      <a:endParaRPr lang="en-IN" dirty="0"/>
                    </a:p>
                  </a:txBody>
                  <a:tcPr anchor="b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0"/>
                      <a:b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5"/>
                        </a:rPr>
                      </a:br>
                      <a:r>
                        <a:rPr lang="en-IN" dirty="0">
                          <a:solidFill>
                            <a:srgbClr val="1155CC"/>
                          </a:solidFill>
                          <a:effectLst/>
                          <a:latin typeface="Google Sans"/>
                          <a:hlinkClick r:id="rId5"/>
                        </a:rPr>
                        <a:t>https://careereducation.smartinternz.com/pt-ip-session</a:t>
                      </a:r>
                      <a:endParaRPr lang="en-IN" dirty="0">
                        <a:effectLst/>
                        <a:latin typeface="Google Sans"/>
                      </a:endParaRPr>
                    </a:p>
                  </a:txBody>
                  <a:tcPr marL="0" marR="0" marT="0" marB="0" anchor="b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2799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77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JENI JOY</dc:creator>
  <cp:lastModifiedBy>JENI JOY</cp:lastModifiedBy>
  <cp:revision>1</cp:revision>
  <dcterms:created xsi:type="dcterms:W3CDTF">2022-10-08T16:52:35Z</dcterms:created>
  <dcterms:modified xsi:type="dcterms:W3CDTF">2022-10-08T16:59:20Z</dcterms:modified>
</cp:coreProperties>
</file>