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58"/>
    <a:srgbClr val="FF9933"/>
    <a:srgbClr val="F26200"/>
    <a:srgbClr val="EE4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3" autoAdjust="0"/>
    <p:restoredTop sz="94041" autoAdjust="0"/>
  </p:normalViewPr>
  <p:slideViewPr>
    <p:cSldViewPr>
      <p:cViewPr varScale="1">
        <p:scale>
          <a:sx n="80" d="100"/>
          <a:sy n="80" d="100"/>
        </p:scale>
        <p:origin x="98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B0C3-0153-4AA3-9D2E-CFA123E863C6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38B7-8871-4A14-AE27-22A689A41A5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438B7-8871-4A14-AE27-22A689A41A5C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/>
          <p:cNvSpPr/>
          <p:nvPr/>
        </p:nvSpPr>
        <p:spPr>
          <a:xfrm rot="5400000">
            <a:off x="1213929" y="1871129"/>
            <a:ext cx="2144142" cy="4572000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nip and Round Single Corner Rectangle 18"/>
          <p:cNvSpPr/>
          <p:nvPr/>
        </p:nvSpPr>
        <p:spPr>
          <a:xfrm>
            <a:off x="602266" y="2163374"/>
            <a:ext cx="1123315" cy="67119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Gives the information about the field</a:t>
            </a:r>
          </a:p>
        </p:txBody>
      </p:sp>
      <p:sp>
        <p:nvSpPr>
          <p:cNvPr id="33" name="Snip and Round Single Corner Rectangle 19"/>
          <p:cNvSpPr/>
          <p:nvPr/>
        </p:nvSpPr>
        <p:spPr>
          <a:xfrm>
            <a:off x="467360" y="3429000"/>
            <a:ext cx="1298575" cy="77724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Sends notification to the application</a:t>
            </a:r>
          </a:p>
        </p:txBody>
      </p:sp>
      <p:sp>
        <p:nvSpPr>
          <p:cNvPr id="38" name="Snip and Round Single Corner Rectangle 18"/>
          <p:cNvSpPr/>
          <p:nvPr/>
        </p:nvSpPr>
        <p:spPr>
          <a:xfrm>
            <a:off x="7873834" y="1855313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Usage of </a:t>
            </a:r>
            <a:r>
              <a:rPr lang="en-US" altLang="en-CA" sz="1100" dirty="0" err="1">
                <a:solidFill>
                  <a:schemeClr val="tx1"/>
                </a:solidFill>
              </a:rPr>
              <a:t>senors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0" name="Snip and Round Single Corner Rectangle 33"/>
          <p:cNvSpPr/>
          <p:nvPr/>
        </p:nvSpPr>
        <p:spPr>
          <a:xfrm>
            <a:off x="7792720" y="3732530"/>
            <a:ext cx="1243776" cy="7842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All the information will be stored</a:t>
            </a:r>
          </a:p>
        </p:txBody>
      </p:sp>
      <p:sp>
        <p:nvSpPr>
          <p:cNvPr id="41" name="Snip and Round Single Corner Rectangle 33"/>
          <p:cNvSpPr/>
          <p:nvPr/>
        </p:nvSpPr>
        <p:spPr>
          <a:xfrm>
            <a:off x="1187426" y="4800742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To track fields condition</a:t>
            </a:r>
          </a:p>
        </p:txBody>
      </p:sp>
      <p:sp>
        <p:nvSpPr>
          <p:cNvPr id="42" name="Snip and Round Single Corner Rectangle 18"/>
          <p:cNvSpPr/>
          <p:nvPr/>
        </p:nvSpPr>
        <p:spPr>
          <a:xfrm>
            <a:off x="4791184" y="4720590"/>
            <a:ext cx="1076960" cy="68199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Farmer can check the fields condition</a:t>
            </a:r>
          </a:p>
        </p:txBody>
      </p:sp>
      <p:sp>
        <p:nvSpPr>
          <p:cNvPr id="43" name="Snip and Round Single Corner Rectangle 19"/>
          <p:cNvSpPr/>
          <p:nvPr/>
        </p:nvSpPr>
        <p:spPr>
          <a:xfrm>
            <a:off x="3125728" y="4731385"/>
            <a:ext cx="1158240" cy="67881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Alerts when the field is in bad condition </a:t>
            </a:r>
          </a:p>
        </p:txBody>
      </p:sp>
      <p:sp>
        <p:nvSpPr>
          <p:cNvPr id="46" name="Snip and Round Single Corner Rectangle 33"/>
          <p:cNvSpPr/>
          <p:nvPr/>
        </p:nvSpPr>
        <p:spPr>
          <a:xfrm>
            <a:off x="6759209" y="4772167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Always field can be monitored</a:t>
            </a:r>
          </a:p>
        </p:txBody>
      </p:sp>
      <p:sp>
        <p:nvSpPr>
          <p:cNvPr id="47" name="Snip and Round Single Corner Rectangle 18"/>
          <p:cNvSpPr/>
          <p:nvPr/>
        </p:nvSpPr>
        <p:spPr>
          <a:xfrm>
            <a:off x="2915985" y="1268759"/>
            <a:ext cx="1174762" cy="66970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Ensure the crops which is to be cultivated</a:t>
            </a:r>
          </a:p>
        </p:txBody>
      </p:sp>
      <p:sp>
        <p:nvSpPr>
          <p:cNvPr id="49" name="Snip and Round Single Corner Rectangle 33"/>
          <p:cNvSpPr/>
          <p:nvPr/>
        </p:nvSpPr>
        <p:spPr>
          <a:xfrm>
            <a:off x="1115695" y="332740"/>
            <a:ext cx="1123315" cy="67119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Is the field  ready to use? </a:t>
            </a:r>
          </a:p>
        </p:txBody>
      </p:sp>
      <p:sp>
        <p:nvSpPr>
          <p:cNvPr id="50" name="Snip and Round Single Corner Rectangle 18"/>
          <p:cNvSpPr/>
          <p:nvPr/>
        </p:nvSpPr>
        <p:spPr>
          <a:xfrm>
            <a:off x="5292090" y="1290955"/>
            <a:ext cx="1077595" cy="69723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Worried about crops health</a:t>
            </a:r>
          </a:p>
        </p:txBody>
      </p:sp>
      <p:sp>
        <p:nvSpPr>
          <p:cNvPr id="52" name="Snip and Round Single Corner Rectangle 33"/>
          <p:cNvSpPr/>
          <p:nvPr/>
        </p:nvSpPr>
        <p:spPr>
          <a:xfrm>
            <a:off x="6835149" y="425445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Fear of poor yield</a:t>
            </a:r>
          </a:p>
        </p:txBody>
      </p:sp>
      <p:sp>
        <p:nvSpPr>
          <p:cNvPr id="53" name="Snip and Round Single Corner Rectangle 33"/>
          <p:cNvSpPr/>
          <p:nvPr/>
        </p:nvSpPr>
        <p:spPr>
          <a:xfrm>
            <a:off x="594540" y="6002319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Knowledge about mobile application</a:t>
            </a:r>
          </a:p>
        </p:txBody>
      </p:sp>
      <p:sp>
        <p:nvSpPr>
          <p:cNvPr id="54" name="Snip and Round Single Corner Rectangle 19"/>
          <p:cNvSpPr/>
          <p:nvPr/>
        </p:nvSpPr>
        <p:spPr>
          <a:xfrm>
            <a:off x="2994852" y="5893954"/>
            <a:ext cx="1289109" cy="68922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Usage of smart phone while working in field</a:t>
            </a:r>
          </a:p>
        </p:txBody>
      </p:sp>
      <p:sp>
        <p:nvSpPr>
          <p:cNvPr id="55" name="Snip and Round Single Corner Rectangle 33"/>
          <p:cNvSpPr/>
          <p:nvPr/>
        </p:nvSpPr>
        <p:spPr>
          <a:xfrm>
            <a:off x="5180480" y="5966470"/>
            <a:ext cx="1119705" cy="669403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Everything about the field can be monitored</a:t>
            </a:r>
          </a:p>
        </p:txBody>
      </p:sp>
      <p:sp>
        <p:nvSpPr>
          <p:cNvPr id="56" name="Snip and Round Single Corner Rectangle 19"/>
          <p:cNvSpPr/>
          <p:nvPr/>
        </p:nvSpPr>
        <p:spPr>
          <a:xfrm>
            <a:off x="7699901" y="5893954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Convenient for farmers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707648" y="3827503"/>
            <a:ext cx="18053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What do the</a:t>
            </a:r>
            <a:r>
              <a:rPr lang="en-US" alt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SAY &amp; DO?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051938" y="2592040"/>
            <a:ext cx="146827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HEAR?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96592" y="2565133"/>
            <a:ext cx="1454046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SEE?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652024" y="44361"/>
            <a:ext cx="1805107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</a:t>
            </a:r>
            <a:r>
              <a:rPr lang="en-IN" alt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THINK &amp; FEEL?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591558" y="5687050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PAIN?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228184" y="5635993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GAIN?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 w="25400">
            <a:solidFill>
              <a:srgbClr val="EE4C0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V="1">
            <a:off x="4572001" y="5733256"/>
            <a:ext cx="1" cy="951968"/>
          </a:xfrm>
          <a:prstGeom prst="line">
            <a:avLst/>
          </a:prstGeom>
          <a:ln w="25400">
            <a:solidFill>
              <a:srgbClr val="EE4C0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riángulo isósceles 67"/>
          <p:cNvSpPr/>
          <p:nvPr/>
        </p:nvSpPr>
        <p:spPr>
          <a:xfrm rot="5400000">
            <a:off x="1213929" y="-273013"/>
            <a:ext cx="2144142" cy="4572000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riángulo isósceles 7"/>
          <p:cNvSpPr/>
          <p:nvPr/>
        </p:nvSpPr>
        <p:spPr>
          <a:xfrm rot="16200000" flipH="1">
            <a:off x="5759755" y="1927146"/>
            <a:ext cx="2252501" cy="4571999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riángulo isósceles 67"/>
          <p:cNvSpPr/>
          <p:nvPr/>
        </p:nvSpPr>
        <p:spPr>
          <a:xfrm rot="16200000" flipH="1">
            <a:off x="5784596" y="-272508"/>
            <a:ext cx="2174814" cy="4543994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ipse 62"/>
          <p:cNvSpPr/>
          <p:nvPr/>
        </p:nvSpPr>
        <p:spPr>
          <a:xfrm>
            <a:off x="4090747" y="2592190"/>
            <a:ext cx="913898" cy="942030"/>
          </a:xfrm>
          <a:prstGeom prst="ellipse">
            <a:avLst/>
          </a:prstGeom>
          <a:solidFill>
            <a:srgbClr val="FEB058"/>
          </a:solidFill>
          <a:ln>
            <a:solidFill>
              <a:srgbClr val="F2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6" y="2707827"/>
            <a:ext cx="881195" cy="881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122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Santhip Kumar</cp:lastModifiedBy>
  <cp:revision>37</cp:revision>
  <dcterms:created xsi:type="dcterms:W3CDTF">2014-09-05T20:07:00Z</dcterms:created>
  <dcterms:modified xsi:type="dcterms:W3CDTF">2022-09-16T09:32:32Z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