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2F99-410A-263F-A931-824680B2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5CDA1-8511-6B38-FA26-3E107E4E2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7783-3181-F639-6123-028D7E0B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214E-B9AA-4B7F-A1F8-DA6C0F757AD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A908-2838-3BFB-B951-7E69CA97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A58F2-2260-EEBC-8CE6-172066A7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7F69-B28E-492D-9F34-0CB9A3CA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93DC-08CC-C2A7-019C-ABBDA3D1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BFC6F-CB95-D47C-53A3-068FDB021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F4FE-444B-EB6F-D8A2-D7162529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214E-B9AA-4B7F-A1F8-DA6C0F757AD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B7B2-4ECA-C991-7DA3-C32EE590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EB196-6DAC-CB09-5D03-74185D42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7F69-B28E-492D-9F34-0CB9A3CA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1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75C80-1AAB-FCB8-8C34-B39A4AC5F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82056-6F1D-CB66-4158-D2149F97E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F031C-8298-1ED2-3E30-B6C66374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214E-B9AA-4B7F-A1F8-DA6C0F757AD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3A2A-E7FA-59D3-7584-4BFF1248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B6206-A3A8-CF09-C578-AE6501DD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7F69-B28E-492D-9F34-0CB9A3CA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3649-D5C6-F958-9B48-CA4F1FA4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1C133-E4AC-DA59-F20D-9ED1AE45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E82B-0135-57B0-A97E-48859B4A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214E-B9AA-4B7F-A1F8-DA6C0F757AD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F13D-E14B-78C8-4798-0DD9CC0A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14496-0576-7601-94DF-077A42D9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7F69-B28E-492D-9F34-0CB9A3CA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578-AEC7-D51B-599D-33F3D3E6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98CB6-2677-3896-0C9E-07954E382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AAA19-F2CC-F2A7-7C27-1B34D0DE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214E-B9AA-4B7F-A1F8-DA6C0F757AD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41A63-7CA8-BC9E-511C-2B3BB548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EBF18-F3E6-9F83-484F-75DD2AE2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7F69-B28E-492D-9F34-0CB9A3CA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3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B1D9-FF82-75A9-7438-DFEE01E6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21D8-BF84-5B24-8AD0-171663247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0B485-F824-ECF8-1189-CB0799ABD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84917-F4C6-8DB8-8C21-6EDCD316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214E-B9AA-4B7F-A1F8-DA6C0F757AD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0F8AA-5B46-79AF-0606-D26133E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1F50B-2D1B-48FF-099D-8EF4DDA8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7F69-B28E-492D-9F34-0CB9A3CA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FDEF-E724-12B4-A965-8C8A6B3A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A45B7-DF73-0BD9-5DCE-DE24E7964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4DD96-70E4-20C1-7E6C-2B031DE82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27096-CDAC-8B71-2841-6B4D9E428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E9570-977F-5649-7F7B-304DD9E50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F17F4-7EAC-96E4-D36D-61E305AA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214E-B9AA-4B7F-A1F8-DA6C0F757AD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2B7C2-FB37-E3E5-5A14-ADCE5E6B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FF738-7609-2CE5-4127-E528348A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7F69-B28E-492D-9F34-0CB9A3CA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8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05BF-E1EE-B92E-AFFF-3DEAD8B2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E1837-DC43-C3C0-94EF-24A33DE3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214E-B9AA-4B7F-A1F8-DA6C0F757AD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C6974-53F6-B9C3-DF0A-91FC1E8D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21B69-D84C-93A1-5D9B-A0676AD0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7F69-B28E-492D-9F34-0CB9A3CA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DF880-E7DB-7F66-14B4-B954E5F0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214E-B9AA-4B7F-A1F8-DA6C0F757AD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15BA9-45DA-FF01-D786-D7883F14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355AC-EA27-E0E9-6109-B71D81BB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7F69-B28E-492D-9F34-0CB9A3CA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3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656C-976D-78EA-AB9C-B6BA213B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8DB0-0FF1-C71A-6EED-FB102F07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1017A-735B-0034-EFA2-BD558B9BC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23ADB-D1DB-2169-E7AA-57AD651B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214E-B9AA-4B7F-A1F8-DA6C0F757AD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68BEB-49D5-5754-14C9-3D76357D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FE6AE-44C3-1784-A0C0-30031B91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7F69-B28E-492D-9F34-0CB9A3CA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6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DD22-7EDD-5EDA-EC8E-C131D525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E26AE-F92D-13CA-4870-1C67443FC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E38F5-9D78-6D84-B424-FC2802E43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5ED07-C60D-DAE6-1AAD-B621CBFE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214E-B9AA-4B7F-A1F8-DA6C0F757AD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B97D7-DACE-760B-9F56-E78D82BE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ED801-2964-97D4-DCEA-64A47497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7F69-B28E-492D-9F34-0CB9A3CA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E256B-FC2B-3F91-766F-B96C1D3B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3391A-8911-E5BE-F1B9-FF06C100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F9CD-2A39-940F-5934-457E82501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214E-B9AA-4B7F-A1F8-DA6C0F757AD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65B79-5B9B-26C3-A1FC-4D957D5AA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F7BF-C378-B62A-7EE0-BAA1AE138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F7F69-B28E-492D-9F34-0CB9A3CA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699CB2-753F-2A2E-5E22-B0E391CDD957}"/>
              </a:ext>
            </a:extLst>
          </p:cNvPr>
          <p:cNvSpPr/>
          <p:nvPr/>
        </p:nvSpPr>
        <p:spPr>
          <a:xfrm>
            <a:off x="602672" y="368496"/>
            <a:ext cx="10986654" cy="609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CC6CE0DB-0D39-FA49-CB2D-DAB81A07669B}"/>
              </a:ext>
            </a:extLst>
          </p:cNvPr>
          <p:cNvSpPr/>
          <p:nvPr/>
        </p:nvSpPr>
        <p:spPr>
          <a:xfrm>
            <a:off x="5437908" y="3063205"/>
            <a:ext cx="1579419" cy="731590"/>
          </a:xfrm>
          <a:prstGeom prst="wedgeRoundRectCallout">
            <a:avLst/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E53B6C-B45B-B06D-CEA1-5F309A780C7B}"/>
              </a:ext>
            </a:extLst>
          </p:cNvPr>
          <p:cNvCxnSpPr>
            <a:cxnSpLocks/>
          </p:cNvCxnSpPr>
          <p:nvPr/>
        </p:nvCxnSpPr>
        <p:spPr>
          <a:xfrm>
            <a:off x="845127" y="734291"/>
            <a:ext cx="4592781" cy="2328914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C934DB-0BCA-BBB0-C719-77C5DD53F604}"/>
              </a:ext>
            </a:extLst>
          </p:cNvPr>
          <p:cNvCxnSpPr>
            <a:cxnSpLocks/>
          </p:cNvCxnSpPr>
          <p:nvPr/>
        </p:nvCxnSpPr>
        <p:spPr>
          <a:xfrm flipH="1">
            <a:off x="7017327" y="734291"/>
            <a:ext cx="4315691" cy="2328914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E06E0C-6C91-45AD-F6ED-CD74D40A305E}"/>
              </a:ext>
            </a:extLst>
          </p:cNvPr>
          <p:cNvCxnSpPr>
            <a:cxnSpLocks/>
          </p:cNvCxnSpPr>
          <p:nvPr/>
        </p:nvCxnSpPr>
        <p:spPr>
          <a:xfrm flipV="1">
            <a:off x="845127" y="3794795"/>
            <a:ext cx="4592781" cy="2328914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722330-2157-3524-899E-25A0A5E5370A}"/>
              </a:ext>
            </a:extLst>
          </p:cNvPr>
          <p:cNvCxnSpPr>
            <a:cxnSpLocks/>
          </p:cNvCxnSpPr>
          <p:nvPr/>
        </p:nvCxnSpPr>
        <p:spPr>
          <a:xfrm>
            <a:off x="7017327" y="3794795"/>
            <a:ext cx="4315691" cy="2328914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5BF929F-CABC-37A7-4661-9A2BBAE4E24A}"/>
              </a:ext>
            </a:extLst>
          </p:cNvPr>
          <p:cNvSpPr/>
          <p:nvPr/>
        </p:nvSpPr>
        <p:spPr>
          <a:xfrm>
            <a:off x="2479964" y="734291"/>
            <a:ext cx="1939636" cy="8451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pollution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C548C-E755-DCB6-4B52-81D2480DC79C}"/>
              </a:ext>
            </a:extLst>
          </p:cNvPr>
          <p:cNvSpPr/>
          <p:nvPr/>
        </p:nvSpPr>
        <p:spPr>
          <a:xfrm>
            <a:off x="5043054" y="734291"/>
            <a:ext cx="2105891" cy="8451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Farmers can soil Quality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1D84B9-289E-05B2-8941-439504CC0E69}"/>
              </a:ext>
            </a:extLst>
          </p:cNvPr>
          <p:cNvSpPr/>
          <p:nvPr/>
        </p:nvSpPr>
        <p:spPr>
          <a:xfrm>
            <a:off x="7782793" y="630915"/>
            <a:ext cx="2168234" cy="9240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 valuable information 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D60E4F-8909-38AF-2224-2602AD98836C}"/>
              </a:ext>
            </a:extLst>
          </p:cNvPr>
          <p:cNvSpPr/>
          <p:nvPr/>
        </p:nvSpPr>
        <p:spPr>
          <a:xfrm>
            <a:off x="6754094" y="1579418"/>
            <a:ext cx="1607123" cy="8451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Humidity levels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6949538-956B-3273-5A68-499856773D14}"/>
              </a:ext>
            </a:extLst>
          </p:cNvPr>
          <p:cNvSpPr/>
          <p:nvPr/>
        </p:nvSpPr>
        <p:spPr>
          <a:xfrm>
            <a:off x="3920838" y="1590571"/>
            <a:ext cx="1842655" cy="777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Rain falls</a:t>
            </a:r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AC24EF8F-1426-F24E-DBFD-257920DA8BE9}"/>
              </a:ext>
            </a:extLst>
          </p:cNvPr>
          <p:cNvSpPr/>
          <p:nvPr/>
        </p:nvSpPr>
        <p:spPr>
          <a:xfrm>
            <a:off x="5437907" y="2559582"/>
            <a:ext cx="1579419" cy="411498"/>
          </a:xfrm>
          <a:prstGeom prst="flowChartTerminator">
            <a:avLst/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29F42DEB-BB66-F8EA-A0D3-D439B57F326E}"/>
              </a:ext>
            </a:extLst>
          </p:cNvPr>
          <p:cNvSpPr/>
          <p:nvPr/>
        </p:nvSpPr>
        <p:spPr>
          <a:xfrm>
            <a:off x="5399809" y="3930684"/>
            <a:ext cx="1579418" cy="431605"/>
          </a:xfrm>
          <a:prstGeom prst="flowChartTerminator">
            <a:avLst/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FEEL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34409F7A-1AA7-C872-3743-480D34CCA842}"/>
              </a:ext>
            </a:extLst>
          </p:cNvPr>
          <p:cNvSpPr/>
          <p:nvPr/>
        </p:nvSpPr>
        <p:spPr>
          <a:xfrm rot="5400000">
            <a:off x="4523419" y="3199724"/>
            <a:ext cx="1039270" cy="433544"/>
          </a:xfrm>
          <a:prstGeom prst="flowChartTerminator">
            <a:avLst/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DO,S</a:t>
            </a:r>
          </a:p>
        </p:txBody>
      </p: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F713DCC3-264E-2EA9-8B97-F789E640B56C}"/>
              </a:ext>
            </a:extLst>
          </p:cNvPr>
          <p:cNvSpPr/>
          <p:nvPr/>
        </p:nvSpPr>
        <p:spPr>
          <a:xfrm rot="5400000">
            <a:off x="6921696" y="3194736"/>
            <a:ext cx="1025236" cy="399081"/>
          </a:xfrm>
          <a:prstGeom prst="flowChartTerminator">
            <a:avLst/>
          </a:prstGeom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SEE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1E6E49-2EC9-9E07-9ABC-FD6A9DED2614}"/>
              </a:ext>
            </a:extLst>
          </p:cNvPr>
          <p:cNvSpPr/>
          <p:nvPr/>
        </p:nvSpPr>
        <p:spPr>
          <a:xfrm>
            <a:off x="663361" y="1368639"/>
            <a:ext cx="1529122" cy="94330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obots</a:t>
            </a:r>
            <a:endParaRPr lang="en-US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6E7F44C-BB20-7E15-AD31-7965F6ABD01B}"/>
              </a:ext>
            </a:extLst>
          </p:cNvPr>
          <p:cNvSpPr/>
          <p:nvPr/>
        </p:nvSpPr>
        <p:spPr>
          <a:xfrm>
            <a:off x="680461" y="2757609"/>
            <a:ext cx="1512022" cy="103781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rones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E3F6C5F-B455-6CAC-FE88-B9DD97556D29}"/>
              </a:ext>
            </a:extLst>
          </p:cNvPr>
          <p:cNvSpPr/>
          <p:nvPr/>
        </p:nvSpPr>
        <p:spPr>
          <a:xfrm>
            <a:off x="665011" y="4270025"/>
            <a:ext cx="1799503" cy="10378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omputer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maging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BF62DA6-5E20-F9A5-4899-69B9F6EFCC87}"/>
              </a:ext>
            </a:extLst>
          </p:cNvPr>
          <p:cNvSpPr/>
          <p:nvPr/>
        </p:nvSpPr>
        <p:spPr>
          <a:xfrm>
            <a:off x="2106195" y="2178371"/>
            <a:ext cx="1782413" cy="103927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Remote sensors</a:t>
            </a: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AB12401-ED38-526F-FA08-4C3DD39923CF}"/>
              </a:ext>
            </a:extLst>
          </p:cNvPr>
          <p:cNvSpPr/>
          <p:nvPr/>
        </p:nvSpPr>
        <p:spPr>
          <a:xfrm>
            <a:off x="2123211" y="3587652"/>
            <a:ext cx="1849581" cy="83127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urveying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B8C1396-9D41-D3D0-4DB9-456C004FA4D9}"/>
              </a:ext>
            </a:extLst>
          </p:cNvPr>
          <p:cNvSpPr/>
          <p:nvPr/>
        </p:nvSpPr>
        <p:spPr>
          <a:xfrm>
            <a:off x="2241735" y="5554322"/>
            <a:ext cx="2482665" cy="8312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Weather Conditions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3934EE-0E0F-3048-978B-85D89E3541D7}"/>
              </a:ext>
            </a:extLst>
          </p:cNvPr>
          <p:cNvSpPr/>
          <p:nvPr/>
        </p:nvSpPr>
        <p:spPr>
          <a:xfrm>
            <a:off x="5122716" y="5442654"/>
            <a:ext cx="2209799" cy="95541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Soil moisture Control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7D15DAA-9016-893C-81A8-6F116C4B8069}"/>
              </a:ext>
            </a:extLst>
          </p:cNvPr>
          <p:cNvSpPr/>
          <p:nvPr/>
        </p:nvSpPr>
        <p:spPr>
          <a:xfrm>
            <a:off x="7969826" y="5501440"/>
            <a:ext cx="2364436" cy="8262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via Embedded devices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6FE4E6D-8BAB-6DF0-894B-ACD3D3CAB38C}"/>
              </a:ext>
            </a:extLst>
          </p:cNvPr>
          <p:cNvSpPr/>
          <p:nvPr/>
        </p:nvSpPr>
        <p:spPr>
          <a:xfrm>
            <a:off x="3707968" y="4460578"/>
            <a:ext cx="2733168" cy="9601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livestock remote control</a:t>
            </a:r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CF25D0C-5109-3B82-1C5A-94430CB2335B}"/>
              </a:ext>
            </a:extLst>
          </p:cNvPr>
          <p:cNvSpPr/>
          <p:nvPr/>
        </p:nvSpPr>
        <p:spPr>
          <a:xfrm>
            <a:off x="6697444" y="4598908"/>
            <a:ext cx="2057399" cy="95541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Animal farmers track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D72EE98-EA4C-2541-4D3F-238E4628082E}"/>
              </a:ext>
            </a:extLst>
          </p:cNvPr>
          <p:cNvSpPr/>
          <p:nvPr/>
        </p:nvSpPr>
        <p:spPr>
          <a:xfrm>
            <a:off x="9722436" y="4271654"/>
            <a:ext cx="1804553" cy="10086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Quantity of fertilizers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601CAA8-AD4B-28EE-87FC-044AA29AA529}"/>
              </a:ext>
            </a:extLst>
          </p:cNvPr>
          <p:cNvSpPr/>
          <p:nvPr/>
        </p:nvSpPr>
        <p:spPr>
          <a:xfrm>
            <a:off x="9556185" y="2896861"/>
            <a:ext cx="1955354" cy="9802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Enhance the Productivity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49F5D71-3F1B-A977-1EE4-10E709D62309}"/>
              </a:ext>
            </a:extLst>
          </p:cNvPr>
          <p:cNvSpPr/>
          <p:nvPr/>
        </p:nvSpPr>
        <p:spPr>
          <a:xfrm>
            <a:off x="9273505" y="1641690"/>
            <a:ext cx="2168234" cy="10757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Utilize proper water and current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BA8C1EC-ABDA-E102-6F39-79F007A9F0EA}"/>
              </a:ext>
            </a:extLst>
          </p:cNvPr>
          <p:cNvSpPr/>
          <p:nvPr/>
        </p:nvSpPr>
        <p:spPr>
          <a:xfrm>
            <a:off x="7895011" y="2559582"/>
            <a:ext cx="1458945" cy="9870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Reduce Waste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DE3F766-5EA1-2F46-F12B-282DD37B64E4}"/>
              </a:ext>
            </a:extLst>
          </p:cNvPr>
          <p:cNvSpPr/>
          <p:nvPr/>
        </p:nvSpPr>
        <p:spPr>
          <a:xfrm>
            <a:off x="8260781" y="3737265"/>
            <a:ext cx="1814935" cy="8319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 Farm vehicles</a:t>
            </a:r>
          </a:p>
        </p:txBody>
      </p:sp>
      <p:sp>
        <p:nvSpPr>
          <p:cNvPr id="58" name="Smiley Face 57">
            <a:extLst>
              <a:ext uri="{FF2B5EF4-FFF2-40B4-BE49-F238E27FC236}">
                <a16:creationId xmlns:a16="http://schemas.microsoft.com/office/drawing/2014/main" id="{2C5C30BB-1C4F-6A4D-0E5D-C4E5894351B7}"/>
              </a:ext>
            </a:extLst>
          </p:cNvPr>
          <p:cNvSpPr/>
          <p:nvPr/>
        </p:nvSpPr>
        <p:spPr>
          <a:xfrm>
            <a:off x="5764719" y="3134499"/>
            <a:ext cx="849597" cy="547812"/>
          </a:xfrm>
          <a:prstGeom prst="smileyFace">
            <a:avLst/>
          </a:prstGeom>
          <a:ln>
            <a:solidFill>
              <a:srgbClr val="00206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8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subahan .k</dc:creator>
  <cp:lastModifiedBy>subahan .k</cp:lastModifiedBy>
  <cp:revision>1</cp:revision>
  <dcterms:created xsi:type="dcterms:W3CDTF">2022-09-16T06:07:10Z</dcterms:created>
  <dcterms:modified xsi:type="dcterms:W3CDTF">2022-09-16T06:07:38Z</dcterms:modified>
</cp:coreProperties>
</file>