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058"/>
    <a:srgbClr val="FF9933"/>
    <a:srgbClr val="F26200"/>
    <a:srgbClr val="EE4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23" autoAdjust="0"/>
    <p:restoredTop sz="94041" autoAdjust="0"/>
  </p:normalViewPr>
  <p:slideViewPr>
    <p:cSldViewPr>
      <p:cViewPr varScale="1">
        <p:scale>
          <a:sx n="70" d="100"/>
          <a:sy n="70" d="100"/>
        </p:scale>
        <p:origin x="52" y="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CB0C3-0153-4AA3-9D2E-CFA123E863C6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438B7-8871-4A14-AE27-22A689A41A5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438B7-8871-4A14-AE27-22A689A41A5C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nip and Round Single Corner Rectangle 18"/>
          <p:cNvSpPr/>
          <p:nvPr/>
        </p:nvSpPr>
        <p:spPr>
          <a:xfrm>
            <a:off x="393590" y="4074408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Provides the exact location 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3" name="Snip and Round Single Corner Rectangle 19"/>
          <p:cNvSpPr/>
          <p:nvPr/>
        </p:nvSpPr>
        <p:spPr>
          <a:xfrm>
            <a:off x="899528" y="6039961"/>
            <a:ext cx="1298575" cy="77724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Notify the parent when outside the specified location</a:t>
            </a:r>
          </a:p>
        </p:txBody>
      </p:sp>
      <p:sp>
        <p:nvSpPr>
          <p:cNvPr id="38" name="Snip and Round Single Corner Rectangle 18"/>
          <p:cNvSpPr/>
          <p:nvPr/>
        </p:nvSpPr>
        <p:spPr>
          <a:xfrm>
            <a:off x="7577135" y="901507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Usage of GPS technology</a:t>
            </a:r>
          </a:p>
        </p:txBody>
      </p:sp>
      <p:sp>
        <p:nvSpPr>
          <p:cNvPr id="39" name="Snip and Round Single Corner Rectangle 19"/>
          <p:cNvSpPr/>
          <p:nvPr/>
        </p:nvSpPr>
        <p:spPr>
          <a:xfrm>
            <a:off x="5300358" y="344754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Has a real time tracking</a:t>
            </a:r>
          </a:p>
        </p:txBody>
      </p:sp>
      <p:sp>
        <p:nvSpPr>
          <p:cNvPr id="40" name="Snip and Round Single Corner Rectangle 33"/>
          <p:cNvSpPr/>
          <p:nvPr/>
        </p:nvSpPr>
        <p:spPr>
          <a:xfrm>
            <a:off x="7443359" y="2182789"/>
            <a:ext cx="1120775" cy="7048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Heart rate monitor</a:t>
            </a:r>
          </a:p>
        </p:txBody>
      </p:sp>
      <p:sp>
        <p:nvSpPr>
          <p:cNvPr id="41" name="Snip and Round Single Corner Rectangle 33"/>
          <p:cNvSpPr/>
          <p:nvPr/>
        </p:nvSpPr>
        <p:spPr>
          <a:xfrm>
            <a:off x="3199989" y="5026137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To track the childs location</a:t>
            </a:r>
          </a:p>
        </p:txBody>
      </p:sp>
      <p:sp>
        <p:nvSpPr>
          <p:cNvPr id="43" name="Snip and Round Single Corner Rectangle 19"/>
          <p:cNvSpPr/>
          <p:nvPr/>
        </p:nvSpPr>
        <p:spPr>
          <a:xfrm>
            <a:off x="6732240" y="6047680"/>
            <a:ext cx="1403771" cy="76952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notify when the child moves out of the specific location</a:t>
            </a:r>
          </a:p>
        </p:txBody>
      </p:sp>
      <p:sp>
        <p:nvSpPr>
          <p:cNvPr id="45" name="Snip and Round Single Corner Rectangle 19"/>
          <p:cNvSpPr/>
          <p:nvPr/>
        </p:nvSpPr>
        <p:spPr>
          <a:xfrm>
            <a:off x="5053830" y="5026137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Hire a guard</a:t>
            </a:r>
          </a:p>
        </p:txBody>
      </p:sp>
      <p:sp>
        <p:nvSpPr>
          <p:cNvPr id="46" name="Snip and Round Single Corner Rectangle 33"/>
          <p:cNvSpPr/>
          <p:nvPr/>
        </p:nvSpPr>
        <p:spPr>
          <a:xfrm>
            <a:off x="7721260" y="4069198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Monitoring their child</a:t>
            </a:r>
          </a:p>
        </p:txBody>
      </p:sp>
      <p:sp>
        <p:nvSpPr>
          <p:cNvPr id="49" name="Snip and Round Single Corner Rectangle 33"/>
          <p:cNvSpPr/>
          <p:nvPr/>
        </p:nvSpPr>
        <p:spPr>
          <a:xfrm>
            <a:off x="1283614" y="828262"/>
            <a:ext cx="1123315" cy="67119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Is the child within the specific location</a:t>
            </a:r>
          </a:p>
        </p:txBody>
      </p:sp>
      <p:sp>
        <p:nvSpPr>
          <p:cNvPr id="50" name="Snip and Round Single Corner Rectangle 18"/>
          <p:cNvSpPr/>
          <p:nvPr/>
        </p:nvSpPr>
        <p:spPr>
          <a:xfrm>
            <a:off x="471220" y="2254993"/>
            <a:ext cx="1077595" cy="69723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worried about the childs condition</a:t>
            </a:r>
          </a:p>
        </p:txBody>
      </p:sp>
      <p:sp>
        <p:nvSpPr>
          <p:cNvPr id="52" name="Snip and Round Single Corner Rectangle 33"/>
          <p:cNvSpPr/>
          <p:nvPr/>
        </p:nvSpPr>
        <p:spPr>
          <a:xfrm>
            <a:off x="3317541" y="340241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Fear of kidnapping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623283" y="3646293"/>
            <a:ext cx="18053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  <a:ea typeface="Adobe Fangsong Std R" panose="02020400000000000000" pitchFamily="18" charset="-128"/>
              </a:rPr>
              <a:t>What do the</a:t>
            </a:r>
            <a:r>
              <a:rPr lang="en-US" altLang="en-GB" dirty="0">
                <a:solidFill>
                  <a:srgbClr val="00B050"/>
                </a:solidFill>
                <a:ea typeface="Adobe Fangsong Std R" panose="02020400000000000000" pitchFamily="18" charset="-128"/>
              </a:rPr>
              <a:t>y</a:t>
            </a:r>
            <a:r>
              <a:rPr lang="en-GB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rgbClr val="00B050"/>
                </a:solidFill>
              </a:rPr>
              <a:t>SAY &amp; DO?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083118" y="3764793"/>
            <a:ext cx="146827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What do the</a:t>
            </a:r>
            <a:r>
              <a:rPr lang="en-US" altLang="en-GB" dirty="0">
                <a:solidFill>
                  <a:srgbClr val="00B050"/>
                </a:solidFill>
              </a:rPr>
              <a:t>y</a:t>
            </a:r>
            <a:r>
              <a:rPr lang="en-GB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rgbClr val="00B050"/>
                </a:solidFill>
              </a:rPr>
              <a:t>HEAR?</a:t>
            </a:r>
          </a:p>
          <a:p>
            <a:pPr algn="ctr"/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602485" y="1997179"/>
            <a:ext cx="1454046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What do the</a:t>
            </a:r>
            <a:r>
              <a:rPr lang="en-US" altLang="en-GB" dirty="0">
                <a:solidFill>
                  <a:srgbClr val="00B050"/>
                </a:solidFill>
              </a:rPr>
              <a:t>y</a:t>
            </a:r>
            <a:endParaRPr lang="en-GB" dirty="0">
              <a:solidFill>
                <a:srgbClr val="00B050"/>
              </a:solidFill>
            </a:endParaRPr>
          </a:p>
          <a:p>
            <a:pPr algn="ctr"/>
            <a:r>
              <a:rPr lang="en-GB" sz="2200" b="1" dirty="0">
                <a:solidFill>
                  <a:srgbClr val="00B050"/>
                </a:solidFill>
              </a:rPr>
              <a:t>SEE?</a:t>
            </a: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027009" y="1893474"/>
            <a:ext cx="1805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What d</a:t>
            </a:r>
            <a:r>
              <a:rPr lang="en-IN" altLang="en-GB" dirty="0">
                <a:solidFill>
                  <a:srgbClr val="00B050"/>
                </a:solidFill>
              </a:rPr>
              <a:t>0</a:t>
            </a:r>
            <a:r>
              <a:rPr lang="en-GB" dirty="0">
                <a:solidFill>
                  <a:srgbClr val="00B050"/>
                </a:solidFill>
              </a:rPr>
              <a:t> the</a:t>
            </a:r>
            <a:r>
              <a:rPr lang="en-US" altLang="en-GB" dirty="0">
                <a:solidFill>
                  <a:srgbClr val="00B050"/>
                </a:solidFill>
              </a:rPr>
              <a:t>y</a:t>
            </a:r>
            <a:r>
              <a:rPr lang="en-GB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rgbClr val="00B050"/>
                </a:solidFill>
              </a:rPr>
              <a:t>THINK &amp; FEEL?</a:t>
            </a:r>
          </a:p>
          <a:p>
            <a:pPr algn="ctr"/>
            <a:endParaRPr lang="en-GB" sz="1200" b="1" dirty="0">
              <a:solidFill>
                <a:srgbClr val="00B050"/>
              </a:solidFill>
            </a:endParaRPr>
          </a:p>
          <a:p>
            <a:pPr algn="ctr"/>
            <a:endParaRPr lang="en-GB" sz="2200" b="1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CDA256-3F51-358D-6149-21FD8F7252EE}"/>
              </a:ext>
            </a:extLst>
          </p:cNvPr>
          <p:cNvCxnSpPr/>
          <p:nvPr/>
        </p:nvCxnSpPr>
        <p:spPr>
          <a:xfrm>
            <a:off x="4643296" y="170746"/>
            <a:ext cx="30457" cy="6498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2">
            <a:extLst>
              <a:ext uri="{FF2B5EF4-FFF2-40B4-BE49-F238E27FC236}">
                <a16:creationId xmlns:a16="http://schemas.microsoft.com/office/drawing/2014/main" id="{8AAFE501-5236-F18D-2068-025D2FFB990D}"/>
              </a:ext>
            </a:extLst>
          </p:cNvPr>
          <p:cNvSpPr/>
          <p:nvPr/>
        </p:nvSpPr>
        <p:spPr>
          <a:xfrm>
            <a:off x="4139932" y="2790419"/>
            <a:ext cx="913898" cy="942030"/>
          </a:xfrm>
          <a:prstGeom prst="ellipse">
            <a:avLst/>
          </a:prstGeom>
          <a:solidFill>
            <a:srgbClr val="FEB058"/>
          </a:solidFill>
          <a:ln>
            <a:solidFill>
              <a:srgbClr val="F2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8084B8-50E2-AF1A-767B-26561DEF4191}"/>
              </a:ext>
            </a:extLst>
          </p:cNvPr>
          <p:cNvCxnSpPr>
            <a:cxnSpLocks/>
          </p:cNvCxnSpPr>
          <p:nvPr/>
        </p:nvCxnSpPr>
        <p:spPr>
          <a:xfrm>
            <a:off x="759542" y="3252275"/>
            <a:ext cx="7674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019864D-D7AA-4DDC-D693-7091327568D4}"/>
              </a:ext>
            </a:extLst>
          </p:cNvPr>
          <p:cNvSpPr/>
          <p:nvPr/>
        </p:nvSpPr>
        <p:spPr>
          <a:xfrm>
            <a:off x="3862743" y="2757270"/>
            <a:ext cx="1615371" cy="1185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Imagen 3">
            <a:extLst>
              <a:ext uri="{FF2B5EF4-FFF2-40B4-BE49-F238E27FC236}">
                <a16:creationId xmlns:a16="http://schemas.microsoft.com/office/drawing/2014/main" id="{B1928780-E975-6719-5563-673AF06C2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26" y="2956439"/>
            <a:ext cx="881195" cy="881195"/>
          </a:xfrm>
          <a:prstGeom prst="rect">
            <a:avLst/>
          </a:prstGeom>
          <a:solidFill>
            <a:srgbClr val="00B050"/>
          </a:solidFill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shadow</dc:creator>
  <cp:lastModifiedBy>abinath manigandan</cp:lastModifiedBy>
  <cp:revision>37</cp:revision>
  <dcterms:created xsi:type="dcterms:W3CDTF">2014-09-05T20:07:00Z</dcterms:created>
  <dcterms:modified xsi:type="dcterms:W3CDTF">2022-09-16T05:11:20Z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5443B6513FA947C4A61CB9976FD01B8C</vt:lpwstr>
  </property>
  <property fmtid="{D5CDD505-2E9C-101B-9397-08002B2CF9AE}" pid="3" name="KSOProductBuildVer">
    <vt:lpwstr>1033-11.2.0.11306</vt:lpwstr>
  </property>
</Properties>
</file>