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72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1D63-00FD-70AE-4DDD-BCF80267A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110A0-CE57-F99E-4DED-0E2F16FC5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7E8F-705C-C38E-3C65-B673610F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0E097-0CF0-E58D-C00A-3DF9A7DF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18817-008F-D503-8EE9-0D99BF3B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9A80-D2EB-F8B1-957E-A79D095B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005D0-995B-0354-11F8-5E5C36573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558C-5811-D39D-3A14-42CB947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0359F-9CB7-F45C-AABF-A1FB2438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D27A-1FE4-FF94-3314-33A12822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21FD6-2127-A02D-F5BF-176CE1956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940B1-9581-DC18-647B-3124A9AAD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AC59-EF53-ADA1-E562-2F56EA85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86E2-0624-5593-7FC7-CE29DCAD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D437-8DA1-5D9F-6427-0326CF08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6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00F2-8777-890C-6C72-1CB1D49C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EBB7-B666-1DB8-92AD-9BA21F6C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73A96-E0C4-AE89-13C5-BBE55321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B91BC-15E4-C9D7-35E3-138884B1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2CC3-0E66-4E67-F333-6EA264E8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3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4547-64CC-E2E2-E36D-A587066F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3CF7C-11F5-0E7F-6963-60DF690D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6B39C-25DC-6B77-4472-E8741CB6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59B2-E8C1-5201-2E2B-20100342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51DD-86FB-203E-BD31-D08B20EA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78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EE3B-4973-1055-D1D1-B61AB654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FBC1-5838-3B41-F506-BF6A6FF6A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1AE13-D452-D578-FD37-0A40BE2D6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54B20-F13D-D61E-FD12-BA7A7829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5CC22-9C72-836B-8CE9-9763090C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E56E-F9AD-5123-2CE2-B639F231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09E5-5E0B-3F90-4F2F-42D519E3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25534-0270-059F-4482-47153A5F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E8686-2E35-9FD9-9C5F-F5249620D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C3F8C-3800-4768-7499-FDCCA18EC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D40DB-2CBF-9198-8513-50519C717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5831E-A7F1-E39A-68E1-B369EB7E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A6032-7D2A-FFF7-17D2-363E09CB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6525F-051C-BE99-C93E-AF0BFAF3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4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667D-4A70-C49D-81CD-DC8980FC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C6052-BC7C-7D8B-33CE-C2F33CB8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B0B75-4F91-F8D2-3C7C-11100063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E848A-EBF1-0F75-AB59-197C03D2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47166-9779-7DD9-07CC-17BF32EC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9BBD3-81D3-3115-E231-D5F732D8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E8ADB-B1AC-6E3C-7D9D-8666D496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5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FD72-A0D9-2B6E-3AAF-0E63334A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0003-2DCE-0D0A-3B5D-97143BCF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D3D5-1BDA-0CD4-4631-F7E6A099C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AF13-D74A-4B9C-017E-EC740A72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663D7-2218-B6EA-D3F6-8444D806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3287D-EA6A-D0FF-8D02-3392E8BD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AAEF-18FC-446D-E4A2-68AE3AC9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14A12-1D17-7A93-CDC1-02CCD7874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F35AE-493C-F11A-2107-BF0344E09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EF588-06DB-27AD-271A-A46E3A74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36E9-D699-7318-2B0B-B116BA03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C0855-6E37-7BF0-DACE-C63CFA82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2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66093-D10E-E2D3-A06A-A90DDCDC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958E-211A-37A3-826F-D0B9D252C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04F7-9AAA-853F-E813-2FE1DFD8A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26A4-62D8-90D7-D3AC-14791B45C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72F4B-903D-3181-7DDE-566D7B3E2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1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2E2DA0D-65C0-B573-BF27-E86A67565216}"/>
              </a:ext>
            </a:extLst>
          </p:cNvPr>
          <p:cNvSpPr/>
          <p:nvPr/>
        </p:nvSpPr>
        <p:spPr>
          <a:xfrm>
            <a:off x="5064076" y="2297140"/>
            <a:ext cx="2363256" cy="16426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 POWERED NUTRITION ANALYZER FOR FITNESS ENTHUSIASTS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22CFB34-CFBF-6C07-9CFB-F459D8A64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380377"/>
              </p:ext>
            </p:extLst>
          </p:nvPr>
        </p:nvGraphicFramePr>
        <p:xfrm>
          <a:off x="2107783" y="182880"/>
          <a:ext cx="8275842" cy="671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7921">
                  <a:extLst>
                    <a:ext uri="{9D8B030D-6E8A-4147-A177-3AD203B41FA5}">
                      <a16:colId xmlns:a16="http://schemas.microsoft.com/office/drawing/2014/main" val="2982260461"/>
                    </a:ext>
                  </a:extLst>
                </a:gridCol>
                <a:gridCol w="4137921">
                  <a:extLst>
                    <a:ext uri="{9D8B030D-6E8A-4147-A177-3AD203B41FA5}">
                      <a16:colId xmlns:a16="http://schemas.microsoft.com/office/drawing/2014/main" val="1964343833"/>
                    </a:ext>
                  </a:extLst>
                </a:gridCol>
              </a:tblGrid>
              <a:tr h="3000000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making for fitness enthusiasts contain by using AI.</a:t>
                      </a:r>
                    </a:p>
                    <a:p>
                      <a:pPr algn="just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Widely used in various sectors like healthcare,  transportation and other such automation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.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reduce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avoid potential losses from hazards  and achieve rapid and effective recovery.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 Then the fitness solution is covered by the property of working process 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                     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59141"/>
                  </a:ext>
                </a:extLst>
              </a:tr>
              <a:tr h="3000000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Nutrition enthusiasts natural</a:t>
                      </a:r>
                    </a:p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Power gain and fitness solution</a:t>
                      </a:r>
                    </a:p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Covered by the people</a:t>
                      </a:r>
                    </a:p>
                    <a:p>
                      <a:pPr algn="just"/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 making it easier for  to process and interpret a large amount of data, weather prediction and its impact on populations can be addressed.</a:t>
                      </a:r>
                    </a:p>
                    <a:p>
                      <a:pPr algn="just"/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 data to learn about the patterns of various earthquakes and can then predict people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☑️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 fitness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        Powered by the exercise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and protein powder for health  condition  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person’s body cannot produce everything that it needs to function.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 nutrients are crucial in supporting a person’s reproduction, good health, and growth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292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93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Ram</dc:creator>
  <cp:lastModifiedBy>d nagamani</cp:lastModifiedBy>
  <cp:revision>8</cp:revision>
  <dcterms:created xsi:type="dcterms:W3CDTF">2022-09-09T05:19:19Z</dcterms:created>
  <dcterms:modified xsi:type="dcterms:W3CDTF">2022-09-13T07:20:06Z</dcterms:modified>
</cp:coreProperties>
</file>